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38"/>
  </p:notesMasterIdLst>
  <p:sldIdLst>
    <p:sldId id="350" r:id="rId3"/>
    <p:sldId id="257" r:id="rId4"/>
    <p:sldId id="258" r:id="rId5"/>
    <p:sldId id="304" r:id="rId6"/>
    <p:sldId id="261" r:id="rId7"/>
    <p:sldId id="306" r:id="rId8"/>
    <p:sldId id="307" r:id="rId9"/>
    <p:sldId id="308" r:id="rId10"/>
    <p:sldId id="351" r:id="rId11"/>
    <p:sldId id="352" r:id="rId12"/>
    <p:sldId id="311" r:id="rId13"/>
    <p:sldId id="313" r:id="rId14"/>
    <p:sldId id="314" r:id="rId15"/>
    <p:sldId id="315" r:id="rId16"/>
    <p:sldId id="316" r:id="rId17"/>
    <p:sldId id="317" r:id="rId18"/>
    <p:sldId id="337" r:id="rId19"/>
    <p:sldId id="323" r:id="rId20"/>
    <p:sldId id="322" r:id="rId21"/>
    <p:sldId id="328" r:id="rId22"/>
    <p:sldId id="329" r:id="rId23"/>
    <p:sldId id="334" r:id="rId24"/>
    <p:sldId id="335" r:id="rId25"/>
    <p:sldId id="355" r:id="rId26"/>
    <p:sldId id="356" r:id="rId27"/>
    <p:sldId id="336" r:id="rId28"/>
    <p:sldId id="318" r:id="rId29"/>
    <p:sldId id="338" r:id="rId30"/>
    <p:sldId id="339" r:id="rId31"/>
    <p:sldId id="340" r:id="rId32"/>
    <p:sldId id="345" r:id="rId33"/>
    <p:sldId id="342" r:id="rId34"/>
    <p:sldId id="343" r:id="rId35"/>
    <p:sldId id="353" r:id="rId36"/>
    <p:sldId id="35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nus Emre ÜNSAL" initials="YEÜ" lastIdx="1" clrIdx="0">
    <p:extLst>
      <p:ext uri="{19B8F6BF-5375-455C-9EA6-DF929625EA0E}">
        <p15:presenceInfo xmlns:p15="http://schemas.microsoft.com/office/powerpoint/2012/main" userId="Yunus Emre ÜNS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A35"/>
    <a:srgbClr val="714132"/>
    <a:srgbClr val="6A3D12"/>
    <a:srgbClr val="96581A"/>
    <a:srgbClr val="714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2" autoAdjust="0"/>
    <p:restoredTop sz="92791" autoAdjust="0"/>
  </p:normalViewPr>
  <p:slideViewPr>
    <p:cSldViewPr snapToGrid="0">
      <p:cViewPr varScale="1">
        <p:scale>
          <a:sx n="107" d="100"/>
          <a:sy n="107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DE278D7E-D2CA-4ABC-82A9-9D6707244C1A}">
      <dgm:prSet custT="1"/>
      <dgm:spPr/>
      <dgm:t>
        <a:bodyPr/>
        <a:lstStyle/>
        <a:p>
          <a:pPr rtl="0"/>
          <a:r>
            <a:rPr lang="tr-TR" sz="1800" b="1" dirty="0" smtClean="0"/>
            <a:t>TOPLAM PROJE SAYISI				: 88</a:t>
          </a:r>
          <a:endParaRPr lang="tr-TR" sz="1800" dirty="0">
            <a:effectLst/>
          </a:endParaRPr>
        </a:p>
      </dgm:t>
    </dgm:pt>
    <dgm:pt modelId="{94F6ECB7-9E5C-42AB-82C4-B15A3AEA7E06}" type="parTrans" cxnId="{41F73CBE-6149-465C-BCAE-860A3AE2129B}">
      <dgm:prSet/>
      <dgm:spPr/>
      <dgm:t>
        <a:bodyPr/>
        <a:lstStyle/>
        <a:p>
          <a:endParaRPr lang="tr-TR" sz="1800"/>
        </a:p>
      </dgm:t>
    </dgm:pt>
    <dgm:pt modelId="{B891323A-3D7B-4471-B4E8-B76004DA90BD}" type="sibTrans" cxnId="{41F73CBE-6149-465C-BCAE-860A3AE2129B}">
      <dgm:prSet/>
      <dgm:spPr/>
      <dgm:t>
        <a:bodyPr/>
        <a:lstStyle/>
        <a:p>
          <a:endParaRPr lang="tr-TR" sz="1800"/>
        </a:p>
      </dgm:t>
    </dgm:pt>
    <dgm:pt modelId="{191CBBDF-0476-4F14-AADF-17748D13B947}">
      <dgm:prSet custT="1"/>
      <dgm:spPr/>
      <dgm:t>
        <a:bodyPr/>
        <a:lstStyle/>
        <a:p>
          <a:pPr rtl="0"/>
          <a:r>
            <a:rPr lang="tr-TR" sz="1800" b="1" dirty="0" smtClean="0"/>
            <a:t>TOPLAM PROJE TUTARI				: </a:t>
          </a:r>
          <a:r>
            <a:rPr lang="tr-TR" sz="1800" b="1" dirty="0" smtClean="0"/>
            <a:t>1.197.797.006 </a:t>
          </a:r>
          <a:r>
            <a:rPr lang="tr-TR" sz="1800" b="1" dirty="0" smtClean="0"/>
            <a:t>TL</a:t>
          </a:r>
          <a:endParaRPr lang="tr-TR" sz="1800" dirty="0"/>
        </a:p>
      </dgm:t>
    </dgm:pt>
    <dgm:pt modelId="{1316A4AA-0ABB-45BE-8AC1-671C5E11D3FA}" type="parTrans" cxnId="{50430FD5-F7BE-4B98-BBA1-B3A670B7C872}">
      <dgm:prSet/>
      <dgm:spPr/>
      <dgm:t>
        <a:bodyPr/>
        <a:lstStyle/>
        <a:p>
          <a:endParaRPr lang="tr-TR" sz="1800"/>
        </a:p>
      </dgm:t>
    </dgm:pt>
    <dgm:pt modelId="{E42A2CF6-539C-45C2-B30D-FDF8DB572F65}" type="sibTrans" cxnId="{50430FD5-F7BE-4B98-BBA1-B3A670B7C872}">
      <dgm:prSet/>
      <dgm:spPr/>
      <dgm:t>
        <a:bodyPr/>
        <a:lstStyle/>
        <a:p>
          <a:endParaRPr lang="tr-TR" sz="1800"/>
        </a:p>
      </dgm:t>
    </dgm:pt>
    <dgm:pt modelId="{92AA04D8-441E-40E8-B75C-618276619D6F}">
      <dgm:prSet custT="1"/>
      <dgm:spPr/>
      <dgm:t>
        <a:bodyPr/>
        <a:lstStyle/>
        <a:p>
          <a:pPr rtl="0"/>
          <a:r>
            <a:rPr lang="tr-TR" sz="1800" b="1" dirty="0" smtClean="0"/>
            <a:t>ÖNCEKİ YILLAR HARCAMASI			: </a:t>
          </a:r>
          <a:r>
            <a:rPr lang="tr-TR" sz="1800" b="1" dirty="0" smtClean="0"/>
            <a:t>271.907.729 </a:t>
          </a:r>
          <a:r>
            <a:rPr lang="tr-TR" sz="1800" b="1" dirty="0" smtClean="0"/>
            <a:t>TL</a:t>
          </a:r>
          <a:endParaRPr lang="tr-TR" sz="1800" dirty="0"/>
        </a:p>
      </dgm:t>
    </dgm:pt>
    <dgm:pt modelId="{00FF03ED-12DD-44A6-9906-FB20CEC0C4EB}" type="parTrans" cxnId="{59793A44-60D1-4273-B8E7-1C5750D2553C}">
      <dgm:prSet/>
      <dgm:spPr/>
      <dgm:t>
        <a:bodyPr/>
        <a:lstStyle/>
        <a:p>
          <a:endParaRPr lang="tr-TR" sz="1800"/>
        </a:p>
      </dgm:t>
    </dgm:pt>
    <dgm:pt modelId="{30C946EA-3551-47A3-B4A7-2552CBBF544D}" type="sibTrans" cxnId="{59793A44-60D1-4273-B8E7-1C5750D2553C}">
      <dgm:prSet/>
      <dgm:spPr/>
      <dgm:t>
        <a:bodyPr/>
        <a:lstStyle/>
        <a:p>
          <a:endParaRPr lang="tr-TR" sz="1800"/>
        </a:p>
      </dgm:t>
    </dgm:pt>
    <dgm:pt modelId="{15EB484A-5703-4F7F-8225-9EDAC356A3FA}">
      <dgm:prSet custT="1"/>
      <dgm:spPr/>
      <dgm:t>
        <a:bodyPr/>
        <a:lstStyle/>
        <a:p>
          <a:pPr rtl="0"/>
          <a:r>
            <a:rPr lang="tr-TR" sz="1800" b="1" dirty="0" smtClean="0"/>
            <a:t>YILI ÖDENEĞİ					: </a:t>
          </a:r>
          <a:r>
            <a:rPr lang="tr-TR" sz="1800" b="1" dirty="0" smtClean="0"/>
            <a:t>36.660.008 </a:t>
          </a:r>
          <a:r>
            <a:rPr lang="tr-TR" sz="1800" b="1" dirty="0" smtClean="0"/>
            <a:t>TL</a:t>
          </a:r>
          <a:endParaRPr lang="tr-TR" sz="1800" dirty="0"/>
        </a:p>
      </dgm:t>
    </dgm:pt>
    <dgm:pt modelId="{D4573425-E504-4AA6-8D57-279D5DFD5302}" type="parTrans" cxnId="{19240473-3CE1-424B-B273-2AD4CAC3189A}">
      <dgm:prSet/>
      <dgm:spPr/>
      <dgm:t>
        <a:bodyPr/>
        <a:lstStyle/>
        <a:p>
          <a:endParaRPr lang="tr-TR" sz="1800"/>
        </a:p>
      </dgm:t>
    </dgm:pt>
    <dgm:pt modelId="{78B161FC-9919-4BDB-931C-C27C28E0AD57}" type="sibTrans" cxnId="{19240473-3CE1-424B-B273-2AD4CAC3189A}">
      <dgm:prSet/>
      <dgm:spPr/>
      <dgm:t>
        <a:bodyPr/>
        <a:lstStyle/>
        <a:p>
          <a:endParaRPr lang="tr-TR" sz="1800"/>
        </a:p>
      </dgm:t>
    </dgm:pt>
    <dgm:pt modelId="{B2D99D6F-E491-4689-8B0E-0191109464AA}">
      <dgm:prSet custT="1"/>
      <dgm:spPr/>
      <dgm:t>
        <a:bodyPr/>
        <a:lstStyle/>
        <a:p>
          <a:pPr rtl="0"/>
          <a:r>
            <a:rPr lang="tr-TR" sz="1800" b="1" dirty="0" smtClean="0"/>
            <a:t>YILI HARCAMA TUTARI				: </a:t>
          </a:r>
          <a:r>
            <a:rPr lang="tr-TR" sz="1800" b="1" dirty="0" smtClean="0"/>
            <a:t>21</a:t>
          </a:r>
          <a:r>
            <a:rPr lang="tr-TR" sz="1800" b="1" dirty="0" smtClean="0">
              <a:solidFill>
                <a:schemeClr val="tx1"/>
              </a:solidFill>
            </a:rPr>
            <a:t>.525.032 </a:t>
          </a:r>
          <a:r>
            <a:rPr lang="tr-TR" sz="1800" b="1" dirty="0" smtClean="0">
              <a:solidFill>
                <a:schemeClr val="tx1"/>
              </a:solidFill>
            </a:rPr>
            <a:t>TL</a:t>
          </a:r>
          <a:endParaRPr lang="tr-TR" sz="1800" dirty="0">
            <a:solidFill>
              <a:schemeClr val="tx1"/>
            </a:solidFill>
          </a:endParaRPr>
        </a:p>
      </dgm:t>
    </dgm:pt>
    <dgm:pt modelId="{E632A700-3BFE-437B-AC9A-C18F6DF55EDD}" type="parTrans" cxnId="{833F9F0F-D0BF-44F5-96AF-6AA9AA3642AD}">
      <dgm:prSet/>
      <dgm:spPr/>
      <dgm:t>
        <a:bodyPr/>
        <a:lstStyle/>
        <a:p>
          <a:endParaRPr lang="tr-TR" sz="1800"/>
        </a:p>
      </dgm:t>
    </dgm:pt>
    <dgm:pt modelId="{A80393EE-B0DF-4281-AAEF-EC4959D0EAD0}" type="sibTrans" cxnId="{833F9F0F-D0BF-44F5-96AF-6AA9AA3642AD}">
      <dgm:prSet/>
      <dgm:spPr/>
      <dgm:t>
        <a:bodyPr/>
        <a:lstStyle/>
        <a:p>
          <a:endParaRPr lang="tr-TR" sz="1800"/>
        </a:p>
      </dgm:t>
    </dgm:pt>
    <dgm:pt modelId="{B2762B3D-9CDF-46DD-AA90-9F7CBEA150AF}">
      <dgm:prSet custT="1"/>
      <dgm:spPr/>
      <dgm:t>
        <a:bodyPr/>
        <a:lstStyle/>
        <a:p>
          <a:pPr rtl="0"/>
          <a:r>
            <a:rPr lang="tr-TR" sz="1800" b="1" dirty="0" smtClean="0"/>
            <a:t>PARASAL GERÇEKLEŞME				: %</a:t>
          </a:r>
          <a:r>
            <a:rPr lang="tr-TR" sz="1800" b="1" dirty="0" smtClean="0"/>
            <a:t>24</a:t>
          </a:r>
          <a:endParaRPr lang="tr-TR" sz="1800" dirty="0"/>
        </a:p>
      </dgm:t>
    </dgm:pt>
    <dgm:pt modelId="{EC696CB3-E505-4753-97FD-80B6C59205DA}" type="parTrans" cxnId="{8BE1D2C3-9DA3-4D1B-BFC2-75BCDA138C03}">
      <dgm:prSet/>
      <dgm:spPr/>
      <dgm:t>
        <a:bodyPr/>
        <a:lstStyle/>
        <a:p>
          <a:endParaRPr lang="tr-TR" sz="1800"/>
        </a:p>
      </dgm:t>
    </dgm:pt>
    <dgm:pt modelId="{6155896F-5746-4D8C-8E97-B565005264F5}" type="sibTrans" cxnId="{8BE1D2C3-9DA3-4D1B-BFC2-75BCDA138C03}">
      <dgm:prSet/>
      <dgm:spPr/>
      <dgm:t>
        <a:bodyPr/>
        <a:lstStyle/>
        <a:p>
          <a:endParaRPr lang="tr-TR" sz="1800"/>
        </a:p>
      </dgm:t>
    </dgm:pt>
    <dgm:pt modelId="{86CEF7E1-D5FE-45F4-9DC8-C9932C3145E3}">
      <dgm:prSet custT="1"/>
      <dgm:spPr/>
      <dgm:t>
        <a:bodyPr/>
        <a:lstStyle/>
        <a:p>
          <a:pPr rtl="0"/>
          <a:r>
            <a:rPr lang="tr-TR" sz="1800" b="1" dirty="0" smtClean="0"/>
            <a:t>BİTEN PROJE SAYISI				: </a:t>
          </a:r>
          <a:r>
            <a:rPr lang="tr-TR" sz="1800" b="1" dirty="0" smtClean="0"/>
            <a:t>4</a:t>
          </a:r>
          <a:endParaRPr lang="tr-TR" sz="1800" dirty="0"/>
        </a:p>
      </dgm:t>
    </dgm:pt>
    <dgm:pt modelId="{C5E1A607-A97D-49F2-BF71-4081653FB3E4}" type="parTrans" cxnId="{49C7F66D-29CB-416A-A022-C19B76D8EE29}">
      <dgm:prSet/>
      <dgm:spPr/>
      <dgm:t>
        <a:bodyPr/>
        <a:lstStyle/>
        <a:p>
          <a:endParaRPr lang="tr-TR" sz="1800"/>
        </a:p>
      </dgm:t>
    </dgm:pt>
    <dgm:pt modelId="{ACE4005A-D6D8-454C-B326-83D990B62DA2}" type="sibTrans" cxnId="{49C7F66D-29CB-416A-A022-C19B76D8EE29}">
      <dgm:prSet/>
      <dgm:spPr/>
      <dgm:t>
        <a:bodyPr/>
        <a:lstStyle/>
        <a:p>
          <a:endParaRPr lang="tr-TR" sz="1800"/>
        </a:p>
      </dgm:t>
    </dgm:pt>
    <dgm:pt modelId="{0FF9DE39-E2F3-4580-861E-C056BEEDCE3E}">
      <dgm:prSet custT="1"/>
      <dgm:spPr/>
      <dgm:t>
        <a:bodyPr/>
        <a:lstStyle/>
        <a:p>
          <a:pPr rtl="0"/>
          <a:r>
            <a:rPr lang="tr-TR" sz="1800" b="1" dirty="0" smtClean="0"/>
            <a:t>DEVAM EDEN PROJE SAYISI			: </a:t>
          </a:r>
          <a:r>
            <a:rPr lang="tr-TR" sz="1800" b="1" dirty="0" smtClean="0"/>
            <a:t>39</a:t>
          </a:r>
          <a:endParaRPr lang="tr-TR" sz="1800" dirty="0"/>
        </a:p>
      </dgm:t>
    </dgm:pt>
    <dgm:pt modelId="{219CC349-B439-44AC-91C2-513444E73834}" type="parTrans" cxnId="{F3DC58DF-0737-4128-9EA5-A34EB86B10D7}">
      <dgm:prSet/>
      <dgm:spPr/>
      <dgm:t>
        <a:bodyPr/>
        <a:lstStyle/>
        <a:p>
          <a:endParaRPr lang="tr-TR" sz="1800"/>
        </a:p>
      </dgm:t>
    </dgm:pt>
    <dgm:pt modelId="{B900883E-5D83-4C8A-9094-423139878FC6}" type="sibTrans" cxnId="{F3DC58DF-0737-4128-9EA5-A34EB86B10D7}">
      <dgm:prSet/>
      <dgm:spPr/>
      <dgm:t>
        <a:bodyPr/>
        <a:lstStyle/>
        <a:p>
          <a:endParaRPr lang="tr-TR" sz="1800"/>
        </a:p>
      </dgm:t>
    </dgm:pt>
    <dgm:pt modelId="{F3B664BF-9D78-4C4B-AD3F-8CC68D886837}">
      <dgm:prSet custT="1"/>
      <dgm:spPr/>
      <dgm:t>
        <a:bodyPr/>
        <a:lstStyle/>
        <a:p>
          <a:pPr rtl="0"/>
          <a:r>
            <a:rPr lang="tr-TR" sz="1800" b="1" dirty="0" smtClean="0"/>
            <a:t>İHALE AŞAMASINDAKİ PROJE SAYISI		: 44			</a:t>
          </a:r>
          <a:endParaRPr lang="tr-TR" sz="1800" dirty="0"/>
        </a:p>
      </dgm:t>
    </dgm:pt>
    <dgm:pt modelId="{F6F5E209-7B57-4EE0-AD71-E3CC27A4917A}" type="parTrans" cxnId="{BFCC9F6C-D29B-45E7-B57F-B7DE41A14BFA}">
      <dgm:prSet/>
      <dgm:spPr/>
      <dgm:t>
        <a:bodyPr/>
        <a:lstStyle/>
        <a:p>
          <a:endParaRPr lang="tr-TR" sz="1800"/>
        </a:p>
      </dgm:t>
    </dgm:pt>
    <dgm:pt modelId="{F51F3806-B86D-4AAA-AF42-ABC3053A1462}" type="sibTrans" cxnId="{BFCC9F6C-D29B-45E7-B57F-B7DE41A14BFA}">
      <dgm:prSet/>
      <dgm:spPr/>
      <dgm:t>
        <a:bodyPr/>
        <a:lstStyle/>
        <a:p>
          <a:endParaRPr lang="tr-TR" sz="1800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1567EA4-3202-49CE-A68D-96495DC9D140}" type="pres">
      <dgm:prSet presAssocID="{DE278D7E-D2CA-4ABC-82A9-9D6707244C1A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91E115-D354-4DFF-8F34-EDBB07175B4D}" type="pres">
      <dgm:prSet presAssocID="{B891323A-3D7B-4471-B4E8-B76004DA90BD}" presName="spacer" presStyleCnt="0"/>
      <dgm:spPr/>
    </dgm:pt>
    <dgm:pt modelId="{5ABD9EA6-7991-43C3-8CC7-243809A79519}" type="pres">
      <dgm:prSet presAssocID="{191CBBDF-0476-4F14-AADF-17748D13B94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A6B598-AD54-49C7-9C93-C0C55F0EE7C1}" type="pres">
      <dgm:prSet presAssocID="{E42A2CF6-539C-45C2-B30D-FDF8DB572F65}" presName="spacer" presStyleCnt="0"/>
      <dgm:spPr/>
    </dgm:pt>
    <dgm:pt modelId="{E5A5ECED-18BA-4C20-858A-FD0F9F149F9C}" type="pres">
      <dgm:prSet presAssocID="{92AA04D8-441E-40E8-B75C-618276619D6F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B48B0F-77A9-4F3F-A565-EBED7556BFDA}" type="pres">
      <dgm:prSet presAssocID="{30C946EA-3551-47A3-B4A7-2552CBBF544D}" presName="spacer" presStyleCnt="0"/>
      <dgm:spPr/>
    </dgm:pt>
    <dgm:pt modelId="{38A09E88-DD5E-4F78-A298-E265F47048CA}" type="pres">
      <dgm:prSet presAssocID="{15EB484A-5703-4F7F-8225-9EDAC356A3FA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976240-65BF-4A29-AF22-CA061ADF3B71}" type="pres">
      <dgm:prSet presAssocID="{78B161FC-9919-4BDB-931C-C27C28E0AD57}" presName="spacer" presStyleCnt="0"/>
      <dgm:spPr/>
    </dgm:pt>
    <dgm:pt modelId="{B5400D84-29E7-47CB-849A-F326ACD05942}" type="pres">
      <dgm:prSet presAssocID="{B2D99D6F-E491-4689-8B0E-0191109464AA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2B1CFA-55C2-4C56-9DB7-AF8020EF6C1D}" type="pres">
      <dgm:prSet presAssocID="{A80393EE-B0DF-4281-AAEF-EC4959D0EAD0}" presName="spacer" presStyleCnt="0"/>
      <dgm:spPr/>
    </dgm:pt>
    <dgm:pt modelId="{F5577F80-985D-45F7-BAAF-8DDE8D81A24D}" type="pres">
      <dgm:prSet presAssocID="{B2762B3D-9CDF-46DD-AA90-9F7CBEA150AF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677AD0-45D9-40F5-ABEF-DF3A8B28BAB1}" type="pres">
      <dgm:prSet presAssocID="{6155896F-5746-4D8C-8E97-B565005264F5}" presName="spacer" presStyleCnt="0"/>
      <dgm:spPr/>
    </dgm:pt>
    <dgm:pt modelId="{990FEF01-93DD-46D7-ACC3-C54BB375E5AA}" type="pres">
      <dgm:prSet presAssocID="{86CEF7E1-D5FE-45F4-9DC8-C9932C3145E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242216-29C4-4658-9152-CA3E0FD57244}" type="pres">
      <dgm:prSet presAssocID="{ACE4005A-D6D8-454C-B326-83D990B62DA2}" presName="spacer" presStyleCnt="0"/>
      <dgm:spPr/>
    </dgm:pt>
    <dgm:pt modelId="{87E3E183-386A-4D6B-8FDE-381984934E81}" type="pres">
      <dgm:prSet presAssocID="{0FF9DE39-E2F3-4580-861E-C056BEEDCE3E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F68009-F19C-4A08-9FF6-991308F4F33A}" type="pres">
      <dgm:prSet presAssocID="{B900883E-5D83-4C8A-9094-423139878FC6}" presName="spacer" presStyleCnt="0"/>
      <dgm:spPr/>
    </dgm:pt>
    <dgm:pt modelId="{0A523FAC-992B-4C5D-B779-3023F5077E21}" type="pres">
      <dgm:prSet presAssocID="{F3B664BF-9D78-4C4B-AD3F-8CC68D886837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9C7F66D-29CB-416A-A022-C19B76D8EE29}" srcId="{A69ABBAA-A370-4172-8CA7-91FB54D38A5F}" destId="{86CEF7E1-D5FE-45F4-9DC8-C9932C3145E3}" srcOrd="6" destOrd="0" parTransId="{C5E1A607-A97D-49F2-BF71-4081653FB3E4}" sibTransId="{ACE4005A-D6D8-454C-B326-83D990B62DA2}"/>
    <dgm:cxn modelId="{1074D7E1-C408-4F5A-9DB6-C970C18A299B}" type="presOf" srcId="{B2762B3D-9CDF-46DD-AA90-9F7CBEA150AF}" destId="{F5577F80-985D-45F7-BAAF-8DDE8D81A24D}" srcOrd="0" destOrd="0" presId="urn:microsoft.com/office/officeart/2005/8/layout/vList2"/>
    <dgm:cxn modelId="{10D97A47-6CB7-4CDF-BE5E-AB4375F859ED}" type="presOf" srcId="{DE278D7E-D2CA-4ABC-82A9-9D6707244C1A}" destId="{81567EA4-3202-49CE-A68D-96495DC9D140}" srcOrd="0" destOrd="0" presId="urn:microsoft.com/office/officeart/2005/8/layout/vList2"/>
    <dgm:cxn modelId="{19240473-3CE1-424B-B273-2AD4CAC3189A}" srcId="{A69ABBAA-A370-4172-8CA7-91FB54D38A5F}" destId="{15EB484A-5703-4F7F-8225-9EDAC356A3FA}" srcOrd="3" destOrd="0" parTransId="{D4573425-E504-4AA6-8D57-279D5DFD5302}" sibTransId="{78B161FC-9919-4BDB-931C-C27C28E0AD57}"/>
    <dgm:cxn modelId="{D2668D3C-0126-4191-BAE1-B012ED452201}" type="presOf" srcId="{92AA04D8-441E-40E8-B75C-618276619D6F}" destId="{E5A5ECED-18BA-4C20-858A-FD0F9F149F9C}" srcOrd="0" destOrd="0" presId="urn:microsoft.com/office/officeart/2005/8/layout/vList2"/>
    <dgm:cxn modelId="{C17F2C3D-A230-44C8-804F-7626D0E9DD03}" type="presOf" srcId="{191CBBDF-0476-4F14-AADF-17748D13B947}" destId="{5ABD9EA6-7991-43C3-8CC7-243809A79519}" srcOrd="0" destOrd="0" presId="urn:microsoft.com/office/officeart/2005/8/layout/vList2"/>
    <dgm:cxn modelId="{F3DC58DF-0737-4128-9EA5-A34EB86B10D7}" srcId="{A69ABBAA-A370-4172-8CA7-91FB54D38A5F}" destId="{0FF9DE39-E2F3-4580-861E-C056BEEDCE3E}" srcOrd="7" destOrd="0" parTransId="{219CC349-B439-44AC-91C2-513444E73834}" sibTransId="{B900883E-5D83-4C8A-9094-423139878FC6}"/>
    <dgm:cxn modelId="{240C0DC4-D9A7-4A23-97EA-0019A95E6153}" type="presOf" srcId="{F3B664BF-9D78-4C4B-AD3F-8CC68D886837}" destId="{0A523FAC-992B-4C5D-B779-3023F5077E21}" srcOrd="0" destOrd="0" presId="urn:microsoft.com/office/officeart/2005/8/layout/vList2"/>
    <dgm:cxn modelId="{833F9F0F-D0BF-44F5-96AF-6AA9AA3642AD}" srcId="{A69ABBAA-A370-4172-8CA7-91FB54D38A5F}" destId="{B2D99D6F-E491-4689-8B0E-0191109464AA}" srcOrd="4" destOrd="0" parTransId="{E632A700-3BFE-437B-AC9A-C18F6DF55EDD}" sibTransId="{A80393EE-B0DF-4281-AAEF-EC4959D0EAD0}"/>
    <dgm:cxn modelId="{3F885392-0261-4114-859F-9CE9EB6DF6C8}" type="presOf" srcId="{0FF9DE39-E2F3-4580-861E-C056BEEDCE3E}" destId="{87E3E183-386A-4D6B-8FDE-381984934E81}" srcOrd="0" destOrd="0" presId="urn:microsoft.com/office/officeart/2005/8/layout/vList2"/>
    <dgm:cxn modelId="{41F73CBE-6149-465C-BCAE-860A3AE2129B}" srcId="{A69ABBAA-A370-4172-8CA7-91FB54D38A5F}" destId="{DE278D7E-D2CA-4ABC-82A9-9D6707244C1A}" srcOrd="0" destOrd="0" parTransId="{94F6ECB7-9E5C-42AB-82C4-B15A3AEA7E06}" sibTransId="{B891323A-3D7B-4471-B4E8-B76004DA90BD}"/>
    <dgm:cxn modelId="{BFCC9F6C-D29B-45E7-B57F-B7DE41A14BFA}" srcId="{A69ABBAA-A370-4172-8CA7-91FB54D38A5F}" destId="{F3B664BF-9D78-4C4B-AD3F-8CC68D886837}" srcOrd="8" destOrd="0" parTransId="{F6F5E209-7B57-4EE0-AD71-E3CC27A4917A}" sibTransId="{F51F3806-B86D-4AAA-AF42-ABC3053A1462}"/>
    <dgm:cxn modelId="{59793A44-60D1-4273-B8E7-1C5750D2553C}" srcId="{A69ABBAA-A370-4172-8CA7-91FB54D38A5F}" destId="{92AA04D8-441E-40E8-B75C-618276619D6F}" srcOrd="2" destOrd="0" parTransId="{00FF03ED-12DD-44A6-9906-FB20CEC0C4EB}" sibTransId="{30C946EA-3551-47A3-B4A7-2552CBBF544D}"/>
    <dgm:cxn modelId="{50430FD5-F7BE-4B98-BBA1-B3A670B7C872}" srcId="{A69ABBAA-A370-4172-8CA7-91FB54D38A5F}" destId="{191CBBDF-0476-4F14-AADF-17748D13B947}" srcOrd="1" destOrd="0" parTransId="{1316A4AA-0ABB-45BE-8AC1-671C5E11D3FA}" sibTransId="{E42A2CF6-539C-45C2-B30D-FDF8DB572F65}"/>
    <dgm:cxn modelId="{A24733C3-9561-4C00-9B02-8808C7316768}" type="presOf" srcId="{15EB484A-5703-4F7F-8225-9EDAC356A3FA}" destId="{38A09E88-DD5E-4F78-A298-E265F47048CA}" srcOrd="0" destOrd="0" presId="urn:microsoft.com/office/officeart/2005/8/layout/vList2"/>
    <dgm:cxn modelId="{8BE1D2C3-9DA3-4D1B-BFC2-75BCDA138C03}" srcId="{A69ABBAA-A370-4172-8CA7-91FB54D38A5F}" destId="{B2762B3D-9CDF-46DD-AA90-9F7CBEA150AF}" srcOrd="5" destOrd="0" parTransId="{EC696CB3-E505-4753-97FD-80B6C59205DA}" sibTransId="{6155896F-5746-4D8C-8E97-B565005264F5}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46E3D142-B97D-4C11-AAC8-1C5BE8AA8A22}" type="presOf" srcId="{B2D99D6F-E491-4689-8B0E-0191109464AA}" destId="{B5400D84-29E7-47CB-849A-F326ACD05942}" srcOrd="0" destOrd="0" presId="urn:microsoft.com/office/officeart/2005/8/layout/vList2"/>
    <dgm:cxn modelId="{556AF40B-59D3-4C8F-8AB8-53BCEA3B2AA1}" type="presOf" srcId="{86CEF7E1-D5FE-45F4-9DC8-C9932C3145E3}" destId="{990FEF01-93DD-46D7-ACC3-C54BB375E5AA}" srcOrd="0" destOrd="0" presId="urn:microsoft.com/office/officeart/2005/8/layout/vList2"/>
    <dgm:cxn modelId="{89534229-BD6E-4C3B-A2A3-E14998AC6433}" type="presParOf" srcId="{CD1019EE-DB6A-42BB-9950-008176D037A7}" destId="{81567EA4-3202-49CE-A68D-96495DC9D140}" srcOrd="0" destOrd="0" presId="urn:microsoft.com/office/officeart/2005/8/layout/vList2"/>
    <dgm:cxn modelId="{6E21BF16-7F41-4E59-9841-4D5979BB1AC9}" type="presParOf" srcId="{CD1019EE-DB6A-42BB-9950-008176D037A7}" destId="{FD91E115-D354-4DFF-8F34-EDBB07175B4D}" srcOrd="1" destOrd="0" presId="urn:microsoft.com/office/officeart/2005/8/layout/vList2"/>
    <dgm:cxn modelId="{67268B45-44FC-4A9E-8848-A45C923B1D44}" type="presParOf" srcId="{CD1019EE-DB6A-42BB-9950-008176D037A7}" destId="{5ABD9EA6-7991-43C3-8CC7-243809A79519}" srcOrd="2" destOrd="0" presId="urn:microsoft.com/office/officeart/2005/8/layout/vList2"/>
    <dgm:cxn modelId="{368C3A16-2F88-4CFA-BD5A-D8941DAE70A5}" type="presParOf" srcId="{CD1019EE-DB6A-42BB-9950-008176D037A7}" destId="{C0A6B598-AD54-49C7-9C93-C0C55F0EE7C1}" srcOrd="3" destOrd="0" presId="urn:microsoft.com/office/officeart/2005/8/layout/vList2"/>
    <dgm:cxn modelId="{8BB1BD2E-9D09-426D-980C-810A16F3E694}" type="presParOf" srcId="{CD1019EE-DB6A-42BB-9950-008176D037A7}" destId="{E5A5ECED-18BA-4C20-858A-FD0F9F149F9C}" srcOrd="4" destOrd="0" presId="urn:microsoft.com/office/officeart/2005/8/layout/vList2"/>
    <dgm:cxn modelId="{2F2DBDF5-EB2F-48CE-BB23-2AF638245A66}" type="presParOf" srcId="{CD1019EE-DB6A-42BB-9950-008176D037A7}" destId="{AFB48B0F-77A9-4F3F-A565-EBED7556BFDA}" srcOrd="5" destOrd="0" presId="urn:microsoft.com/office/officeart/2005/8/layout/vList2"/>
    <dgm:cxn modelId="{AF4D934B-54C3-4B1C-A313-D805B203A3FA}" type="presParOf" srcId="{CD1019EE-DB6A-42BB-9950-008176D037A7}" destId="{38A09E88-DD5E-4F78-A298-E265F47048CA}" srcOrd="6" destOrd="0" presId="urn:microsoft.com/office/officeart/2005/8/layout/vList2"/>
    <dgm:cxn modelId="{04D5AC14-CA58-451B-975F-393F4BDBF93C}" type="presParOf" srcId="{CD1019EE-DB6A-42BB-9950-008176D037A7}" destId="{00976240-65BF-4A29-AF22-CA061ADF3B71}" srcOrd="7" destOrd="0" presId="urn:microsoft.com/office/officeart/2005/8/layout/vList2"/>
    <dgm:cxn modelId="{18710D45-3640-47D6-AC0C-1355B89A94AC}" type="presParOf" srcId="{CD1019EE-DB6A-42BB-9950-008176D037A7}" destId="{B5400D84-29E7-47CB-849A-F326ACD05942}" srcOrd="8" destOrd="0" presId="urn:microsoft.com/office/officeart/2005/8/layout/vList2"/>
    <dgm:cxn modelId="{0D803D72-F3BA-43C6-904A-B5DDD26137E4}" type="presParOf" srcId="{CD1019EE-DB6A-42BB-9950-008176D037A7}" destId="{7C2B1CFA-55C2-4C56-9DB7-AF8020EF6C1D}" srcOrd="9" destOrd="0" presId="urn:microsoft.com/office/officeart/2005/8/layout/vList2"/>
    <dgm:cxn modelId="{3484E9C8-E00B-4237-BEB0-5E368C855BB3}" type="presParOf" srcId="{CD1019EE-DB6A-42BB-9950-008176D037A7}" destId="{F5577F80-985D-45F7-BAAF-8DDE8D81A24D}" srcOrd="10" destOrd="0" presId="urn:microsoft.com/office/officeart/2005/8/layout/vList2"/>
    <dgm:cxn modelId="{372587C6-D6BA-449F-9E6D-0228B79142E3}" type="presParOf" srcId="{CD1019EE-DB6A-42BB-9950-008176D037A7}" destId="{1F677AD0-45D9-40F5-ABEF-DF3A8B28BAB1}" srcOrd="11" destOrd="0" presId="urn:microsoft.com/office/officeart/2005/8/layout/vList2"/>
    <dgm:cxn modelId="{72864508-5D54-4FF3-BB67-CC8F6C560FAC}" type="presParOf" srcId="{CD1019EE-DB6A-42BB-9950-008176D037A7}" destId="{990FEF01-93DD-46D7-ACC3-C54BB375E5AA}" srcOrd="12" destOrd="0" presId="urn:microsoft.com/office/officeart/2005/8/layout/vList2"/>
    <dgm:cxn modelId="{376DD418-D3EC-46EE-BE71-DBED982DB925}" type="presParOf" srcId="{CD1019EE-DB6A-42BB-9950-008176D037A7}" destId="{66242216-29C4-4658-9152-CA3E0FD57244}" srcOrd="13" destOrd="0" presId="urn:microsoft.com/office/officeart/2005/8/layout/vList2"/>
    <dgm:cxn modelId="{98BE26D2-6F02-4C53-8400-40E50EAF6CBB}" type="presParOf" srcId="{CD1019EE-DB6A-42BB-9950-008176D037A7}" destId="{87E3E183-386A-4D6B-8FDE-381984934E81}" srcOrd="14" destOrd="0" presId="urn:microsoft.com/office/officeart/2005/8/layout/vList2"/>
    <dgm:cxn modelId="{F5FF290D-FF9C-47C0-B3E8-C7451C256282}" type="presParOf" srcId="{CD1019EE-DB6A-42BB-9950-008176D037A7}" destId="{76F68009-F19C-4A08-9FF6-991308F4F33A}" srcOrd="15" destOrd="0" presId="urn:microsoft.com/office/officeart/2005/8/layout/vList2"/>
    <dgm:cxn modelId="{12D5A2E8-851C-4A6D-9BDC-99B3366AF7AC}" type="presParOf" srcId="{CD1019EE-DB6A-42BB-9950-008176D037A7}" destId="{0A523FAC-992B-4C5D-B779-3023F5077E21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DEFA900-19C7-41DE-8329-BBDD830156B7}">
      <dgm:prSet/>
      <dgm:spPr/>
      <dgm:t>
        <a:bodyPr/>
        <a:lstStyle/>
        <a:p>
          <a:r>
            <a:rPr lang="tr-TR" b="1" dirty="0" smtClean="0"/>
            <a:t>TOPLAM PROJE SAYISI				: 7</a:t>
          </a:r>
        </a:p>
      </dgm:t>
    </dgm:pt>
    <dgm:pt modelId="{6637ECCE-7133-44CC-9C6C-DB868EF3D55A}" type="parTrans" cxnId="{EAD9266A-2595-42A5-A226-238B9F5EC83D}">
      <dgm:prSet/>
      <dgm:spPr/>
      <dgm:t>
        <a:bodyPr/>
        <a:lstStyle/>
        <a:p>
          <a:endParaRPr lang="tr-TR"/>
        </a:p>
      </dgm:t>
    </dgm:pt>
    <dgm:pt modelId="{BEB17890-474D-4B76-884F-A0801B4F98B4}" type="sibTrans" cxnId="{EAD9266A-2595-42A5-A226-238B9F5EC83D}">
      <dgm:prSet/>
      <dgm:spPr/>
      <dgm:t>
        <a:bodyPr/>
        <a:lstStyle/>
        <a:p>
          <a:endParaRPr lang="tr-TR"/>
        </a:p>
      </dgm:t>
    </dgm:pt>
    <dgm:pt modelId="{ED7C4648-F812-4D45-80E2-430B2F22D26A}">
      <dgm:prSet/>
      <dgm:spPr/>
      <dgm:t>
        <a:bodyPr/>
        <a:lstStyle/>
        <a:p>
          <a:r>
            <a:rPr lang="tr-TR" b="1" dirty="0" smtClean="0"/>
            <a:t>TOPLAM PROJE TUTARI				: </a:t>
          </a:r>
          <a:r>
            <a:rPr lang="tr-TR" b="1" dirty="0" smtClean="0"/>
            <a:t>5.879.683 </a:t>
          </a:r>
          <a:r>
            <a:rPr lang="tr-TR" b="1" dirty="0" smtClean="0"/>
            <a:t>TL</a:t>
          </a:r>
        </a:p>
      </dgm:t>
    </dgm:pt>
    <dgm:pt modelId="{66AB7339-D17C-4AD9-842C-21093ADFF48D}" type="parTrans" cxnId="{9F0350E7-D90E-40CA-8A72-BEEC59E28F8F}">
      <dgm:prSet/>
      <dgm:spPr/>
      <dgm:t>
        <a:bodyPr/>
        <a:lstStyle/>
        <a:p>
          <a:endParaRPr lang="tr-TR"/>
        </a:p>
      </dgm:t>
    </dgm:pt>
    <dgm:pt modelId="{43C33FBF-C14B-47FE-B798-BB420998BD31}" type="sibTrans" cxnId="{9F0350E7-D90E-40CA-8A72-BEEC59E28F8F}">
      <dgm:prSet/>
      <dgm:spPr/>
      <dgm:t>
        <a:bodyPr/>
        <a:lstStyle/>
        <a:p>
          <a:endParaRPr lang="tr-TR"/>
        </a:p>
      </dgm:t>
    </dgm:pt>
    <dgm:pt modelId="{18590CF2-C7A0-4AEC-8CDB-BA096E703830}">
      <dgm:prSet/>
      <dgm:spPr/>
      <dgm:t>
        <a:bodyPr/>
        <a:lstStyle/>
        <a:p>
          <a:r>
            <a:rPr lang="tr-TR" b="1" dirty="0" smtClean="0"/>
            <a:t>ÖNCEKİ YILLAR HARCAMASI			: </a:t>
          </a:r>
          <a:r>
            <a:rPr lang="tr-TR" b="1" dirty="0" smtClean="0"/>
            <a:t>443.700 </a:t>
          </a:r>
          <a:r>
            <a:rPr lang="tr-TR" b="1" dirty="0" smtClean="0"/>
            <a:t>TL</a:t>
          </a:r>
        </a:p>
      </dgm:t>
    </dgm:pt>
    <dgm:pt modelId="{59DF45CE-215C-45A7-ABAB-9E3AB06EFCDC}" type="parTrans" cxnId="{C46F027C-2640-4914-9B65-8F69A0919724}">
      <dgm:prSet/>
      <dgm:spPr/>
      <dgm:t>
        <a:bodyPr/>
        <a:lstStyle/>
        <a:p>
          <a:endParaRPr lang="tr-TR"/>
        </a:p>
      </dgm:t>
    </dgm:pt>
    <dgm:pt modelId="{0FA09CAC-295D-4C0B-BAD0-080C329A6516}" type="sibTrans" cxnId="{C46F027C-2640-4914-9B65-8F69A0919724}">
      <dgm:prSet/>
      <dgm:spPr/>
      <dgm:t>
        <a:bodyPr/>
        <a:lstStyle/>
        <a:p>
          <a:endParaRPr lang="tr-TR"/>
        </a:p>
      </dgm:t>
    </dgm:pt>
    <dgm:pt modelId="{6E0D3753-8034-44CC-B56B-0587E60036A8}">
      <dgm:prSet/>
      <dgm:spPr/>
      <dgm:t>
        <a:bodyPr/>
        <a:lstStyle/>
        <a:p>
          <a:r>
            <a:rPr lang="tr-TR" b="1" dirty="0" smtClean="0"/>
            <a:t>YILI HARCAMA TUTARI				: </a:t>
          </a:r>
          <a:r>
            <a:rPr lang="tr-TR" b="1" dirty="0" smtClean="0"/>
            <a:t>4.118.493 </a:t>
          </a:r>
          <a:r>
            <a:rPr lang="tr-TR" b="1" dirty="0" smtClean="0"/>
            <a:t>TL</a:t>
          </a:r>
          <a:endParaRPr lang="tr-TR" b="1" dirty="0"/>
        </a:p>
      </dgm:t>
    </dgm:pt>
    <dgm:pt modelId="{F719D624-8761-4BDE-A86F-19ED93BDD6E5}" type="parTrans" cxnId="{416EE3EF-DB1E-49B2-B76C-57BCF98B3A58}">
      <dgm:prSet/>
      <dgm:spPr/>
      <dgm:t>
        <a:bodyPr/>
        <a:lstStyle/>
        <a:p>
          <a:endParaRPr lang="tr-TR"/>
        </a:p>
      </dgm:t>
    </dgm:pt>
    <dgm:pt modelId="{1BC25B22-8DD0-4FD2-A38B-C4ED9C7574FA}" type="sibTrans" cxnId="{416EE3EF-DB1E-49B2-B76C-57BCF98B3A58}">
      <dgm:prSet/>
      <dgm:spPr/>
      <dgm:t>
        <a:bodyPr/>
        <a:lstStyle/>
        <a:p>
          <a:endParaRPr lang="tr-TR"/>
        </a:p>
      </dgm:t>
    </dgm:pt>
    <dgm:pt modelId="{1B9F4002-D8A9-4C53-A717-AF28C8C3903D}">
      <dgm:prSet/>
      <dgm:spPr/>
      <dgm:t>
        <a:bodyPr/>
        <a:lstStyle/>
        <a:p>
          <a:r>
            <a:rPr lang="tr-TR" b="1" dirty="0" smtClean="0"/>
            <a:t>PARASAL GERÇEKLEŞME				: </a:t>
          </a:r>
          <a:r>
            <a:rPr lang="tr-TR" b="1" dirty="0" smtClean="0"/>
            <a:t>%70</a:t>
          </a:r>
          <a:endParaRPr lang="tr-TR" b="1" dirty="0" smtClean="0"/>
        </a:p>
      </dgm:t>
    </dgm:pt>
    <dgm:pt modelId="{2505BB41-1B34-45EF-BD5A-D517DE4DB112}" type="parTrans" cxnId="{1E21728C-BA6F-4BF3-8EDB-FCE665099C98}">
      <dgm:prSet/>
      <dgm:spPr/>
      <dgm:t>
        <a:bodyPr/>
        <a:lstStyle/>
        <a:p>
          <a:endParaRPr lang="tr-TR"/>
        </a:p>
      </dgm:t>
    </dgm:pt>
    <dgm:pt modelId="{380607A3-F671-4B8E-9D63-EB1DBB7CD086}" type="sibTrans" cxnId="{1E21728C-BA6F-4BF3-8EDB-FCE665099C98}">
      <dgm:prSet/>
      <dgm:spPr/>
      <dgm:t>
        <a:bodyPr/>
        <a:lstStyle/>
        <a:p>
          <a:endParaRPr lang="tr-TR"/>
        </a:p>
      </dgm:t>
    </dgm:pt>
    <dgm:pt modelId="{26A6B96D-045B-47A0-A713-2F1424506862}">
      <dgm:prSet/>
      <dgm:spPr/>
      <dgm:t>
        <a:bodyPr/>
        <a:lstStyle/>
        <a:p>
          <a:r>
            <a:rPr lang="tr-TR" b="1" dirty="0" smtClean="0"/>
            <a:t>BİTEN PROJE SAYISI				: 5</a:t>
          </a:r>
        </a:p>
      </dgm:t>
    </dgm:pt>
    <dgm:pt modelId="{A142CDFE-47FF-445C-8E84-288D24C2DC89}" type="parTrans" cxnId="{28C04283-DACD-466C-A8A5-8438033BB9ED}">
      <dgm:prSet/>
      <dgm:spPr/>
      <dgm:t>
        <a:bodyPr/>
        <a:lstStyle/>
        <a:p>
          <a:endParaRPr lang="tr-TR"/>
        </a:p>
      </dgm:t>
    </dgm:pt>
    <dgm:pt modelId="{2DB6038A-DE51-4458-8B23-6B9D24384AB1}" type="sibTrans" cxnId="{28C04283-DACD-466C-A8A5-8438033BB9ED}">
      <dgm:prSet/>
      <dgm:spPr/>
      <dgm:t>
        <a:bodyPr/>
        <a:lstStyle/>
        <a:p>
          <a:endParaRPr lang="tr-TR"/>
        </a:p>
      </dgm:t>
    </dgm:pt>
    <dgm:pt modelId="{3B403703-ABDB-4397-A135-49BB457B1765}">
      <dgm:prSet/>
      <dgm:spPr/>
      <dgm:t>
        <a:bodyPr/>
        <a:lstStyle/>
        <a:p>
          <a:r>
            <a:rPr lang="tr-TR" b="1" dirty="0" smtClean="0"/>
            <a:t>DEVAM EDEN PROJE SAYISI			: 2</a:t>
          </a:r>
          <a:endParaRPr lang="tr-TR" b="1" dirty="0"/>
        </a:p>
      </dgm:t>
    </dgm:pt>
    <dgm:pt modelId="{CDF15326-CDC8-4734-BB19-67F57E30FFA6}" type="parTrans" cxnId="{B8D21F07-10DD-46FD-950D-21C1562FDE5D}">
      <dgm:prSet/>
      <dgm:spPr/>
      <dgm:t>
        <a:bodyPr/>
        <a:lstStyle/>
        <a:p>
          <a:endParaRPr lang="tr-TR"/>
        </a:p>
      </dgm:t>
    </dgm:pt>
    <dgm:pt modelId="{933CEA79-197C-4694-ADC5-E476457704AF}" type="sibTrans" cxnId="{B8D21F07-10DD-46FD-950D-21C1562FDE5D}">
      <dgm:prSet/>
      <dgm:spPr/>
      <dgm:t>
        <a:bodyPr/>
        <a:lstStyle/>
        <a:p>
          <a:endParaRPr lang="tr-TR"/>
        </a:p>
      </dgm:t>
    </dgm:pt>
    <dgm:pt modelId="{C1280A3E-A1A4-42C6-882F-330F878CD50F}">
      <dgm:prSet/>
      <dgm:spPr/>
      <dgm:t>
        <a:bodyPr/>
        <a:lstStyle/>
        <a:p>
          <a:r>
            <a:rPr lang="tr-TR" b="1" dirty="0" smtClean="0"/>
            <a:t>BAŞLANMAYAN PROJE SAYISI			: -</a:t>
          </a:r>
        </a:p>
      </dgm:t>
    </dgm:pt>
    <dgm:pt modelId="{AC52A715-42F3-409A-8FA0-65B6BC2387F2}" type="parTrans" cxnId="{6DF08752-667A-45F7-9E94-24D6CE645186}">
      <dgm:prSet/>
      <dgm:spPr/>
      <dgm:t>
        <a:bodyPr/>
        <a:lstStyle/>
        <a:p>
          <a:endParaRPr lang="tr-TR"/>
        </a:p>
      </dgm:t>
    </dgm:pt>
    <dgm:pt modelId="{476C16AB-C85E-4DED-B42D-51CA6D548348}" type="sibTrans" cxnId="{6DF08752-667A-45F7-9E94-24D6CE645186}">
      <dgm:prSet/>
      <dgm:spPr/>
      <dgm:t>
        <a:bodyPr/>
        <a:lstStyle/>
        <a:p>
          <a:endParaRPr lang="tr-TR"/>
        </a:p>
      </dgm:t>
    </dgm:pt>
    <dgm:pt modelId="{B68CD010-7564-46E8-BE45-19528973117B}">
      <dgm:prSet/>
      <dgm:spPr/>
      <dgm:t>
        <a:bodyPr/>
        <a:lstStyle/>
        <a:p>
          <a:r>
            <a:rPr lang="tr-TR" b="1" dirty="0" smtClean="0"/>
            <a:t>İHALE AŞAMASINDAKİ PROJE SAYISI		: -	</a:t>
          </a:r>
          <a:endParaRPr lang="tr-TR" dirty="0"/>
        </a:p>
      </dgm:t>
    </dgm:pt>
    <dgm:pt modelId="{9D28BDB8-6175-4C0C-B58F-86D57D8B7152}" type="parTrans" cxnId="{6752023E-072F-470B-BC9F-1C8D15940889}">
      <dgm:prSet/>
      <dgm:spPr/>
      <dgm:t>
        <a:bodyPr/>
        <a:lstStyle/>
        <a:p>
          <a:endParaRPr lang="tr-TR"/>
        </a:p>
      </dgm:t>
    </dgm:pt>
    <dgm:pt modelId="{9A3FE25A-634E-4B8A-A932-459C69D9DB7F}" type="sibTrans" cxnId="{6752023E-072F-470B-BC9F-1C8D15940889}">
      <dgm:prSet/>
      <dgm:spPr/>
      <dgm:t>
        <a:bodyPr/>
        <a:lstStyle/>
        <a:p>
          <a:endParaRPr lang="tr-TR"/>
        </a:p>
      </dgm:t>
    </dgm:pt>
    <dgm:pt modelId="{E53FA39C-4C85-4EF5-9C99-46D9306D8475}">
      <dgm:prSet/>
      <dgm:spPr/>
      <dgm:t>
        <a:bodyPr/>
        <a:lstStyle/>
        <a:p>
          <a:r>
            <a:rPr lang="tr-TR" b="1" dirty="0" smtClean="0"/>
            <a:t>YILI ÖDENEĞİ					: </a:t>
          </a:r>
          <a:r>
            <a:rPr lang="tr-TR" b="1" dirty="0" smtClean="0"/>
            <a:t>4.386.573 </a:t>
          </a:r>
          <a:r>
            <a:rPr lang="tr-TR" b="1" dirty="0" smtClean="0"/>
            <a:t>TL</a:t>
          </a:r>
        </a:p>
      </dgm:t>
    </dgm:pt>
    <dgm:pt modelId="{F4CC302A-66FF-4382-B133-6848C02BF787}" type="sibTrans" cxnId="{19228105-13E8-4103-9221-BE1C4DC03D65}">
      <dgm:prSet/>
      <dgm:spPr/>
      <dgm:t>
        <a:bodyPr/>
        <a:lstStyle/>
        <a:p>
          <a:endParaRPr lang="tr-TR"/>
        </a:p>
      </dgm:t>
    </dgm:pt>
    <dgm:pt modelId="{C27D8F5B-F789-487D-82BC-8926E0AAABAF}" type="parTrans" cxnId="{19228105-13E8-4103-9221-BE1C4DC03D65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D54A245-B405-4641-990B-A27767E31854}" type="pres">
      <dgm:prSet presAssocID="{BDEFA900-19C7-41DE-8329-BBDD830156B7}" presName="parentText" presStyleLbl="node1" presStyleIdx="0" presStyleCnt="10" custLinFactNeighborY="-3772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1B78B5-7152-4209-9EE5-DDE27825D5B3}" type="pres">
      <dgm:prSet presAssocID="{BEB17890-474D-4B76-884F-A0801B4F98B4}" presName="spacer" presStyleCnt="0"/>
      <dgm:spPr/>
    </dgm:pt>
    <dgm:pt modelId="{EFAF7BCD-A7C7-4D76-8C11-B9076DBA32E6}" type="pres">
      <dgm:prSet presAssocID="{ED7C4648-F812-4D45-80E2-430B2F22D26A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EA252D-99BD-4F60-BBF8-5B07DC85866A}" type="pres">
      <dgm:prSet presAssocID="{43C33FBF-C14B-47FE-B798-BB420998BD31}" presName="spacer" presStyleCnt="0"/>
      <dgm:spPr/>
    </dgm:pt>
    <dgm:pt modelId="{3D24E6FF-ECCB-495F-8201-8D1AE68A8060}" type="pres">
      <dgm:prSet presAssocID="{18590CF2-C7A0-4AEC-8CDB-BA096E703830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FF9B5F-CC66-40BB-8664-EDF10A8FE780}" type="pres">
      <dgm:prSet presAssocID="{0FA09CAC-295D-4C0B-BAD0-080C329A6516}" presName="spacer" presStyleCnt="0"/>
      <dgm:spPr/>
    </dgm:pt>
    <dgm:pt modelId="{DAAEB1F2-03AD-425B-AB4A-60938F5DC162}" type="pres">
      <dgm:prSet presAssocID="{E53FA39C-4C85-4EF5-9C99-46D9306D8475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9561A7-7EC7-4169-8528-EAFCEBF825D5}" type="pres">
      <dgm:prSet presAssocID="{F4CC302A-66FF-4382-B133-6848C02BF787}" presName="spacer" presStyleCnt="0"/>
      <dgm:spPr/>
    </dgm:pt>
    <dgm:pt modelId="{21DDB0EC-0BE3-4348-B0F8-3D32387A3322}" type="pres">
      <dgm:prSet presAssocID="{6E0D3753-8034-44CC-B56B-0587E60036A8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D31778-7A66-4F13-9B3C-1C5621C8B7C8}" type="pres">
      <dgm:prSet presAssocID="{1BC25B22-8DD0-4FD2-A38B-C4ED9C7574FA}" presName="spacer" presStyleCnt="0"/>
      <dgm:spPr/>
    </dgm:pt>
    <dgm:pt modelId="{BFB7DBF2-EBCB-4389-9C10-189F54DF851E}" type="pres">
      <dgm:prSet presAssocID="{1B9F4002-D8A9-4C53-A717-AF28C8C3903D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C92AB3-7712-4605-AF42-0F37B339C99D}" type="pres">
      <dgm:prSet presAssocID="{380607A3-F671-4B8E-9D63-EB1DBB7CD086}" presName="spacer" presStyleCnt="0"/>
      <dgm:spPr/>
    </dgm:pt>
    <dgm:pt modelId="{61BA5702-2D4A-459C-BB28-6E0A66EBD2EE}" type="pres">
      <dgm:prSet presAssocID="{26A6B96D-045B-47A0-A713-2F1424506862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7BFA71-3621-4FE7-9FA6-577F84F4B858}" type="pres">
      <dgm:prSet presAssocID="{2DB6038A-DE51-4458-8B23-6B9D24384AB1}" presName="spacer" presStyleCnt="0"/>
      <dgm:spPr/>
    </dgm:pt>
    <dgm:pt modelId="{3DAAF9E2-2BF1-4C01-87D6-54E60AFFD3AF}" type="pres">
      <dgm:prSet presAssocID="{3B403703-ABDB-4397-A135-49BB457B1765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5C7225-671F-4B78-B80A-D26596F10C11}" type="pres">
      <dgm:prSet presAssocID="{933CEA79-197C-4694-ADC5-E476457704AF}" presName="spacer" presStyleCnt="0"/>
      <dgm:spPr/>
    </dgm:pt>
    <dgm:pt modelId="{1341910D-89FB-4D10-87CC-B78E63708C2C}" type="pres">
      <dgm:prSet presAssocID="{C1280A3E-A1A4-42C6-882F-330F878CD50F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B1E2C1-FD23-44B6-AFA0-D3B1787F66BA}" type="pres">
      <dgm:prSet presAssocID="{476C16AB-C85E-4DED-B42D-51CA6D548348}" presName="spacer" presStyleCnt="0"/>
      <dgm:spPr/>
    </dgm:pt>
    <dgm:pt modelId="{A455D6C1-A213-41E2-A2D2-61CEAE7C2EDA}" type="pres">
      <dgm:prSet presAssocID="{B68CD010-7564-46E8-BE45-19528973117B}" presName="parentText" presStyleLbl="node1" presStyleIdx="9" presStyleCnt="10" custLinFactNeighborY="-1886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BF40CBCD-8D82-46B0-8C41-F8B283FA1E5E}" type="presOf" srcId="{1B9F4002-D8A9-4C53-A717-AF28C8C3903D}" destId="{BFB7DBF2-EBCB-4389-9C10-189F54DF851E}" srcOrd="0" destOrd="0" presId="urn:microsoft.com/office/officeart/2005/8/layout/vList2"/>
    <dgm:cxn modelId="{19228105-13E8-4103-9221-BE1C4DC03D65}" srcId="{A69ABBAA-A370-4172-8CA7-91FB54D38A5F}" destId="{E53FA39C-4C85-4EF5-9C99-46D9306D8475}" srcOrd="3" destOrd="0" parTransId="{C27D8F5B-F789-487D-82BC-8926E0AAABAF}" sibTransId="{F4CC302A-66FF-4382-B133-6848C02BF787}"/>
    <dgm:cxn modelId="{5C2C94D4-24E7-4180-947C-DE624F545ADE}" type="presOf" srcId="{3B403703-ABDB-4397-A135-49BB457B1765}" destId="{3DAAF9E2-2BF1-4C01-87D6-54E60AFFD3AF}" srcOrd="0" destOrd="0" presId="urn:microsoft.com/office/officeart/2005/8/layout/vList2"/>
    <dgm:cxn modelId="{1CED8ADE-66ED-4F3C-8226-880EE8AE3E29}" type="presOf" srcId="{B68CD010-7564-46E8-BE45-19528973117B}" destId="{A455D6C1-A213-41E2-A2D2-61CEAE7C2EDA}" srcOrd="0" destOrd="0" presId="urn:microsoft.com/office/officeart/2005/8/layout/vList2"/>
    <dgm:cxn modelId="{14AD50E9-908F-4A3F-9AA9-6D2751F0A16A}" type="presOf" srcId="{E53FA39C-4C85-4EF5-9C99-46D9306D8475}" destId="{DAAEB1F2-03AD-425B-AB4A-60938F5DC162}" srcOrd="0" destOrd="0" presId="urn:microsoft.com/office/officeart/2005/8/layout/vList2"/>
    <dgm:cxn modelId="{DE38FD95-C3C2-444E-A790-1C7264F511D1}" type="presOf" srcId="{18590CF2-C7A0-4AEC-8CDB-BA096E703830}" destId="{3D24E6FF-ECCB-495F-8201-8D1AE68A8060}" srcOrd="0" destOrd="0" presId="urn:microsoft.com/office/officeart/2005/8/layout/vList2"/>
    <dgm:cxn modelId="{E1A99AEB-A61D-4769-92C3-8D71BE19DBB5}" type="presOf" srcId="{BDEFA900-19C7-41DE-8329-BBDD830156B7}" destId="{AD54A245-B405-4641-990B-A27767E31854}" srcOrd="0" destOrd="0" presId="urn:microsoft.com/office/officeart/2005/8/layout/vList2"/>
    <dgm:cxn modelId="{C46F027C-2640-4914-9B65-8F69A0919724}" srcId="{A69ABBAA-A370-4172-8CA7-91FB54D38A5F}" destId="{18590CF2-C7A0-4AEC-8CDB-BA096E703830}" srcOrd="2" destOrd="0" parTransId="{59DF45CE-215C-45A7-ABAB-9E3AB06EFCDC}" sibTransId="{0FA09CAC-295D-4C0B-BAD0-080C329A6516}"/>
    <dgm:cxn modelId="{B8D21F07-10DD-46FD-950D-21C1562FDE5D}" srcId="{A69ABBAA-A370-4172-8CA7-91FB54D38A5F}" destId="{3B403703-ABDB-4397-A135-49BB457B1765}" srcOrd="7" destOrd="0" parTransId="{CDF15326-CDC8-4734-BB19-67F57E30FFA6}" sibTransId="{933CEA79-197C-4694-ADC5-E476457704AF}"/>
    <dgm:cxn modelId="{EAD9266A-2595-42A5-A226-238B9F5EC83D}" srcId="{A69ABBAA-A370-4172-8CA7-91FB54D38A5F}" destId="{BDEFA900-19C7-41DE-8329-BBDD830156B7}" srcOrd="0" destOrd="0" parTransId="{6637ECCE-7133-44CC-9C6C-DB868EF3D55A}" sibTransId="{BEB17890-474D-4B76-884F-A0801B4F98B4}"/>
    <dgm:cxn modelId="{90F795D1-D195-4092-A2DC-C3387683398A}" type="presOf" srcId="{26A6B96D-045B-47A0-A713-2F1424506862}" destId="{61BA5702-2D4A-459C-BB28-6E0A66EBD2EE}" srcOrd="0" destOrd="0" presId="urn:microsoft.com/office/officeart/2005/8/layout/vList2"/>
    <dgm:cxn modelId="{1E21728C-BA6F-4BF3-8EDB-FCE665099C98}" srcId="{A69ABBAA-A370-4172-8CA7-91FB54D38A5F}" destId="{1B9F4002-D8A9-4C53-A717-AF28C8C3903D}" srcOrd="5" destOrd="0" parTransId="{2505BB41-1B34-45EF-BD5A-D517DE4DB112}" sibTransId="{380607A3-F671-4B8E-9D63-EB1DBB7CD086}"/>
    <dgm:cxn modelId="{9F0350E7-D90E-40CA-8A72-BEEC59E28F8F}" srcId="{A69ABBAA-A370-4172-8CA7-91FB54D38A5F}" destId="{ED7C4648-F812-4D45-80E2-430B2F22D26A}" srcOrd="1" destOrd="0" parTransId="{66AB7339-D17C-4AD9-842C-21093ADFF48D}" sibTransId="{43C33FBF-C14B-47FE-B798-BB420998BD31}"/>
    <dgm:cxn modelId="{764ECDE3-CFDC-4B45-824E-F0E47DA84BA5}" type="presOf" srcId="{C1280A3E-A1A4-42C6-882F-330F878CD50F}" destId="{1341910D-89FB-4D10-87CC-B78E63708C2C}" srcOrd="0" destOrd="0" presId="urn:microsoft.com/office/officeart/2005/8/layout/vList2"/>
    <dgm:cxn modelId="{6752023E-072F-470B-BC9F-1C8D15940889}" srcId="{A69ABBAA-A370-4172-8CA7-91FB54D38A5F}" destId="{B68CD010-7564-46E8-BE45-19528973117B}" srcOrd="9" destOrd="0" parTransId="{9D28BDB8-6175-4C0C-B58F-86D57D8B7152}" sibTransId="{9A3FE25A-634E-4B8A-A932-459C69D9DB7F}"/>
    <dgm:cxn modelId="{416EE3EF-DB1E-49B2-B76C-57BCF98B3A58}" srcId="{A69ABBAA-A370-4172-8CA7-91FB54D38A5F}" destId="{6E0D3753-8034-44CC-B56B-0587E60036A8}" srcOrd="4" destOrd="0" parTransId="{F719D624-8761-4BDE-A86F-19ED93BDD6E5}" sibTransId="{1BC25B22-8DD0-4FD2-A38B-C4ED9C7574FA}"/>
    <dgm:cxn modelId="{28C04283-DACD-466C-A8A5-8438033BB9ED}" srcId="{A69ABBAA-A370-4172-8CA7-91FB54D38A5F}" destId="{26A6B96D-045B-47A0-A713-2F1424506862}" srcOrd="6" destOrd="0" parTransId="{A142CDFE-47FF-445C-8E84-288D24C2DC89}" sibTransId="{2DB6038A-DE51-4458-8B23-6B9D24384AB1}"/>
    <dgm:cxn modelId="{6DF08752-667A-45F7-9E94-24D6CE645186}" srcId="{A69ABBAA-A370-4172-8CA7-91FB54D38A5F}" destId="{C1280A3E-A1A4-42C6-882F-330F878CD50F}" srcOrd="8" destOrd="0" parTransId="{AC52A715-42F3-409A-8FA0-65B6BC2387F2}" sibTransId="{476C16AB-C85E-4DED-B42D-51CA6D548348}"/>
    <dgm:cxn modelId="{2450D087-3C98-4B97-897B-0C4641A922D0}" type="presOf" srcId="{6E0D3753-8034-44CC-B56B-0587E60036A8}" destId="{21DDB0EC-0BE3-4348-B0F8-3D32387A3322}" srcOrd="0" destOrd="0" presId="urn:microsoft.com/office/officeart/2005/8/layout/vList2"/>
    <dgm:cxn modelId="{9ACBB3C9-BFFF-4A2D-914F-9CEAC88105A2}" type="presOf" srcId="{ED7C4648-F812-4D45-80E2-430B2F22D26A}" destId="{EFAF7BCD-A7C7-4D76-8C11-B9076DBA32E6}" srcOrd="0" destOrd="0" presId="urn:microsoft.com/office/officeart/2005/8/layout/vList2"/>
    <dgm:cxn modelId="{B9466F99-9688-4135-B27D-523293DFF986}" type="presParOf" srcId="{CD1019EE-DB6A-42BB-9950-008176D037A7}" destId="{AD54A245-B405-4641-990B-A27767E31854}" srcOrd="0" destOrd="0" presId="urn:microsoft.com/office/officeart/2005/8/layout/vList2"/>
    <dgm:cxn modelId="{6FCBC74B-EF91-41E8-83D2-C9DB749FB0DE}" type="presParOf" srcId="{CD1019EE-DB6A-42BB-9950-008176D037A7}" destId="{121B78B5-7152-4209-9EE5-DDE27825D5B3}" srcOrd="1" destOrd="0" presId="urn:microsoft.com/office/officeart/2005/8/layout/vList2"/>
    <dgm:cxn modelId="{99FB8205-7F5E-4939-80C6-B367045E8766}" type="presParOf" srcId="{CD1019EE-DB6A-42BB-9950-008176D037A7}" destId="{EFAF7BCD-A7C7-4D76-8C11-B9076DBA32E6}" srcOrd="2" destOrd="0" presId="urn:microsoft.com/office/officeart/2005/8/layout/vList2"/>
    <dgm:cxn modelId="{DE8198F6-610B-4C3C-8039-C67FBDF5B828}" type="presParOf" srcId="{CD1019EE-DB6A-42BB-9950-008176D037A7}" destId="{90EA252D-99BD-4F60-BBF8-5B07DC85866A}" srcOrd="3" destOrd="0" presId="urn:microsoft.com/office/officeart/2005/8/layout/vList2"/>
    <dgm:cxn modelId="{183876E8-E557-40A5-94C1-600D187FDA58}" type="presParOf" srcId="{CD1019EE-DB6A-42BB-9950-008176D037A7}" destId="{3D24E6FF-ECCB-495F-8201-8D1AE68A8060}" srcOrd="4" destOrd="0" presId="urn:microsoft.com/office/officeart/2005/8/layout/vList2"/>
    <dgm:cxn modelId="{5D3A2CB8-7564-4856-9502-7B1C16032B29}" type="presParOf" srcId="{CD1019EE-DB6A-42BB-9950-008176D037A7}" destId="{5DFF9B5F-CC66-40BB-8664-EDF10A8FE780}" srcOrd="5" destOrd="0" presId="urn:microsoft.com/office/officeart/2005/8/layout/vList2"/>
    <dgm:cxn modelId="{BD9D6921-1557-4A19-B011-F46E3762611B}" type="presParOf" srcId="{CD1019EE-DB6A-42BB-9950-008176D037A7}" destId="{DAAEB1F2-03AD-425B-AB4A-60938F5DC162}" srcOrd="6" destOrd="0" presId="urn:microsoft.com/office/officeart/2005/8/layout/vList2"/>
    <dgm:cxn modelId="{164C2111-BCF3-4B3F-A35E-DA8390CFA1E9}" type="presParOf" srcId="{CD1019EE-DB6A-42BB-9950-008176D037A7}" destId="{2E9561A7-7EC7-4169-8528-EAFCEBF825D5}" srcOrd="7" destOrd="0" presId="urn:microsoft.com/office/officeart/2005/8/layout/vList2"/>
    <dgm:cxn modelId="{A5E44D17-0F54-4E3A-97F7-6E20B0E087B3}" type="presParOf" srcId="{CD1019EE-DB6A-42BB-9950-008176D037A7}" destId="{21DDB0EC-0BE3-4348-B0F8-3D32387A3322}" srcOrd="8" destOrd="0" presId="urn:microsoft.com/office/officeart/2005/8/layout/vList2"/>
    <dgm:cxn modelId="{AFBCF058-AA45-4214-83AC-E0FD4B22615D}" type="presParOf" srcId="{CD1019EE-DB6A-42BB-9950-008176D037A7}" destId="{BCD31778-7A66-4F13-9B3C-1C5621C8B7C8}" srcOrd="9" destOrd="0" presId="urn:microsoft.com/office/officeart/2005/8/layout/vList2"/>
    <dgm:cxn modelId="{8E05948B-1003-4800-BBCA-0000D0D355CC}" type="presParOf" srcId="{CD1019EE-DB6A-42BB-9950-008176D037A7}" destId="{BFB7DBF2-EBCB-4389-9C10-189F54DF851E}" srcOrd="10" destOrd="0" presId="urn:microsoft.com/office/officeart/2005/8/layout/vList2"/>
    <dgm:cxn modelId="{62A39B81-FC86-4DCD-8C7A-7ED111C2CF32}" type="presParOf" srcId="{CD1019EE-DB6A-42BB-9950-008176D037A7}" destId="{58C92AB3-7712-4605-AF42-0F37B339C99D}" srcOrd="11" destOrd="0" presId="urn:microsoft.com/office/officeart/2005/8/layout/vList2"/>
    <dgm:cxn modelId="{542131AD-9893-498B-ABE5-46DA5FE33B62}" type="presParOf" srcId="{CD1019EE-DB6A-42BB-9950-008176D037A7}" destId="{61BA5702-2D4A-459C-BB28-6E0A66EBD2EE}" srcOrd="12" destOrd="0" presId="urn:microsoft.com/office/officeart/2005/8/layout/vList2"/>
    <dgm:cxn modelId="{1DCB0DE7-FD99-460B-A3F5-85E16A260577}" type="presParOf" srcId="{CD1019EE-DB6A-42BB-9950-008176D037A7}" destId="{497BFA71-3621-4FE7-9FA6-577F84F4B858}" srcOrd="13" destOrd="0" presId="urn:microsoft.com/office/officeart/2005/8/layout/vList2"/>
    <dgm:cxn modelId="{35AC2BEE-5154-4D7E-8B92-AB8190A6BB39}" type="presParOf" srcId="{CD1019EE-DB6A-42BB-9950-008176D037A7}" destId="{3DAAF9E2-2BF1-4C01-87D6-54E60AFFD3AF}" srcOrd="14" destOrd="0" presId="urn:microsoft.com/office/officeart/2005/8/layout/vList2"/>
    <dgm:cxn modelId="{3B799B75-DBFF-41F2-8EBC-745380A9861F}" type="presParOf" srcId="{CD1019EE-DB6A-42BB-9950-008176D037A7}" destId="{FE5C7225-671F-4B78-B80A-D26596F10C11}" srcOrd="15" destOrd="0" presId="urn:microsoft.com/office/officeart/2005/8/layout/vList2"/>
    <dgm:cxn modelId="{EB04EE15-E64F-48EC-AAC0-32E2E80267CA}" type="presParOf" srcId="{CD1019EE-DB6A-42BB-9950-008176D037A7}" destId="{1341910D-89FB-4D10-87CC-B78E63708C2C}" srcOrd="16" destOrd="0" presId="urn:microsoft.com/office/officeart/2005/8/layout/vList2"/>
    <dgm:cxn modelId="{7BAB8070-9E69-4F1F-841C-DABA1FAF272D}" type="presParOf" srcId="{CD1019EE-DB6A-42BB-9950-008176D037A7}" destId="{5DB1E2C1-FD23-44B6-AFA0-D3B1787F66BA}" srcOrd="17" destOrd="0" presId="urn:microsoft.com/office/officeart/2005/8/layout/vList2"/>
    <dgm:cxn modelId="{78E1B971-FB93-48E2-8F9B-BCC3401B423F}" type="presParOf" srcId="{CD1019EE-DB6A-42BB-9950-008176D037A7}" destId="{A455D6C1-A213-41E2-A2D2-61CEAE7C2EDA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2A1B8434-B325-4AD8-974D-9A40F6A3CC33}">
      <dgm:prSet/>
      <dgm:spPr/>
      <dgm:t>
        <a:bodyPr/>
        <a:lstStyle/>
        <a:p>
          <a:r>
            <a:rPr lang="tr-TR" b="1" dirty="0" smtClean="0"/>
            <a:t>TOPLAM PROJE SAYISI				: </a:t>
          </a:r>
          <a:r>
            <a:rPr lang="tr-TR" b="1" dirty="0" smtClean="0"/>
            <a:t>8</a:t>
          </a:r>
          <a:endParaRPr lang="tr-TR" b="1" dirty="0" smtClean="0"/>
        </a:p>
      </dgm:t>
    </dgm:pt>
    <dgm:pt modelId="{2622B7D7-3A43-4574-9DF5-9819ABF565EC}" type="parTrans" cxnId="{AF1F0690-498E-4B4C-810B-744C9AFEF141}">
      <dgm:prSet/>
      <dgm:spPr/>
      <dgm:t>
        <a:bodyPr/>
        <a:lstStyle/>
        <a:p>
          <a:endParaRPr lang="tr-TR"/>
        </a:p>
      </dgm:t>
    </dgm:pt>
    <dgm:pt modelId="{41451ED9-3A41-41ED-9971-BCCAA966572A}" type="sibTrans" cxnId="{AF1F0690-498E-4B4C-810B-744C9AFEF141}">
      <dgm:prSet/>
      <dgm:spPr/>
      <dgm:t>
        <a:bodyPr/>
        <a:lstStyle/>
        <a:p>
          <a:endParaRPr lang="tr-TR"/>
        </a:p>
      </dgm:t>
    </dgm:pt>
    <dgm:pt modelId="{45F23B2D-283C-4D54-8239-72FD46BAB6E6}">
      <dgm:prSet/>
      <dgm:spPr/>
      <dgm:t>
        <a:bodyPr/>
        <a:lstStyle/>
        <a:p>
          <a:r>
            <a:rPr lang="tr-TR" b="1" dirty="0" smtClean="0"/>
            <a:t>TOPLAM PROJE TUTARI				: </a:t>
          </a:r>
          <a:r>
            <a:rPr lang="tr-TR" b="1" dirty="0" smtClean="0"/>
            <a:t>31.803.304 </a:t>
          </a:r>
          <a:r>
            <a:rPr lang="tr-TR" b="1" dirty="0" smtClean="0"/>
            <a:t>TL</a:t>
          </a:r>
        </a:p>
      </dgm:t>
    </dgm:pt>
    <dgm:pt modelId="{74B8B0BB-44FB-4A1B-9A13-9B88A1A26D09}" type="parTrans" cxnId="{51E1A588-639C-4B1B-9B11-8C2CC8B6527B}">
      <dgm:prSet/>
      <dgm:spPr/>
      <dgm:t>
        <a:bodyPr/>
        <a:lstStyle/>
        <a:p>
          <a:endParaRPr lang="tr-TR"/>
        </a:p>
      </dgm:t>
    </dgm:pt>
    <dgm:pt modelId="{5923EE05-3586-4A10-9FE4-74C53B189B22}" type="sibTrans" cxnId="{51E1A588-639C-4B1B-9B11-8C2CC8B6527B}">
      <dgm:prSet/>
      <dgm:spPr/>
      <dgm:t>
        <a:bodyPr/>
        <a:lstStyle/>
        <a:p>
          <a:endParaRPr lang="tr-TR"/>
        </a:p>
      </dgm:t>
    </dgm:pt>
    <dgm:pt modelId="{9C07F66E-D094-4169-956B-14DCA06AF94B}">
      <dgm:prSet/>
      <dgm:spPr/>
      <dgm:t>
        <a:bodyPr/>
        <a:lstStyle/>
        <a:p>
          <a:r>
            <a:rPr lang="tr-TR" b="1" dirty="0" smtClean="0"/>
            <a:t>ÖNCEKİ YILLAR HARCAMASI			: 7.019.075 TL</a:t>
          </a:r>
        </a:p>
      </dgm:t>
    </dgm:pt>
    <dgm:pt modelId="{B545861B-09BC-450E-82B1-E229F4B8E7EB}" type="parTrans" cxnId="{72E98500-10E2-49E9-814E-ECEC60B81680}">
      <dgm:prSet/>
      <dgm:spPr/>
      <dgm:t>
        <a:bodyPr/>
        <a:lstStyle/>
        <a:p>
          <a:endParaRPr lang="tr-TR"/>
        </a:p>
      </dgm:t>
    </dgm:pt>
    <dgm:pt modelId="{5CEF8940-ED85-4CCF-955A-A34512F054C5}" type="sibTrans" cxnId="{72E98500-10E2-49E9-814E-ECEC60B81680}">
      <dgm:prSet/>
      <dgm:spPr/>
      <dgm:t>
        <a:bodyPr/>
        <a:lstStyle/>
        <a:p>
          <a:endParaRPr lang="tr-TR"/>
        </a:p>
      </dgm:t>
    </dgm:pt>
    <dgm:pt modelId="{BEC04725-AD12-420E-ADA5-F98461A9B7E5}">
      <dgm:prSet/>
      <dgm:spPr/>
      <dgm:t>
        <a:bodyPr/>
        <a:lstStyle/>
        <a:p>
          <a:r>
            <a:rPr lang="tr-TR" b="1" dirty="0" smtClean="0"/>
            <a:t>YILI ÖDENEĞİ					: </a:t>
          </a:r>
          <a:r>
            <a:rPr lang="tr-TR" b="1" dirty="0" smtClean="0"/>
            <a:t>5.555.784 </a:t>
          </a:r>
          <a:r>
            <a:rPr lang="tr-TR" b="1" dirty="0" smtClean="0"/>
            <a:t>TL</a:t>
          </a:r>
        </a:p>
      </dgm:t>
    </dgm:pt>
    <dgm:pt modelId="{9CBCEAD4-90DD-47F4-8001-B85B049A7EB4}" type="parTrans" cxnId="{C97083A4-3EC8-4914-9DDE-32F01835857B}">
      <dgm:prSet/>
      <dgm:spPr/>
      <dgm:t>
        <a:bodyPr/>
        <a:lstStyle/>
        <a:p>
          <a:endParaRPr lang="tr-TR"/>
        </a:p>
      </dgm:t>
    </dgm:pt>
    <dgm:pt modelId="{50FD93CB-4268-4321-93A8-1BF3C66C8E11}" type="sibTrans" cxnId="{C97083A4-3EC8-4914-9DDE-32F01835857B}">
      <dgm:prSet/>
      <dgm:spPr/>
      <dgm:t>
        <a:bodyPr/>
        <a:lstStyle/>
        <a:p>
          <a:endParaRPr lang="tr-TR"/>
        </a:p>
      </dgm:t>
    </dgm:pt>
    <dgm:pt modelId="{CDBB4381-2697-439F-BEAA-C98487BCD763}">
      <dgm:prSet/>
      <dgm:spPr/>
      <dgm:t>
        <a:bodyPr/>
        <a:lstStyle/>
        <a:p>
          <a:r>
            <a:rPr lang="tr-TR" b="1" dirty="0" smtClean="0"/>
            <a:t>YILI HARCAMA TUTARI				: </a:t>
          </a:r>
          <a:r>
            <a:rPr lang="tr-TR" b="1" dirty="0" smtClean="0"/>
            <a:t>566.038 </a:t>
          </a:r>
          <a:r>
            <a:rPr lang="tr-TR" b="1" dirty="0" smtClean="0"/>
            <a:t>TL</a:t>
          </a:r>
          <a:endParaRPr lang="tr-TR" b="1" dirty="0"/>
        </a:p>
      </dgm:t>
    </dgm:pt>
    <dgm:pt modelId="{093E6F32-33AB-4F55-8D98-DAA2E97D8C91}" type="parTrans" cxnId="{F399F9C7-6C23-4512-B105-29FEE0A3C14B}">
      <dgm:prSet/>
      <dgm:spPr/>
      <dgm:t>
        <a:bodyPr/>
        <a:lstStyle/>
        <a:p>
          <a:endParaRPr lang="tr-TR"/>
        </a:p>
      </dgm:t>
    </dgm:pt>
    <dgm:pt modelId="{10A02995-7378-46D9-8754-2E9F748CED9C}" type="sibTrans" cxnId="{F399F9C7-6C23-4512-B105-29FEE0A3C14B}">
      <dgm:prSet/>
      <dgm:spPr/>
      <dgm:t>
        <a:bodyPr/>
        <a:lstStyle/>
        <a:p>
          <a:endParaRPr lang="tr-TR"/>
        </a:p>
      </dgm:t>
    </dgm:pt>
    <dgm:pt modelId="{869CCCF6-4D31-4F03-A513-223AC0863882}">
      <dgm:prSet/>
      <dgm:spPr/>
      <dgm:t>
        <a:bodyPr/>
        <a:lstStyle/>
        <a:p>
          <a:r>
            <a:rPr lang="tr-TR" b="1" dirty="0" smtClean="0"/>
            <a:t>PARASAL GERÇEKLEŞME				: % 23</a:t>
          </a:r>
        </a:p>
      </dgm:t>
    </dgm:pt>
    <dgm:pt modelId="{B3E020BB-A1C4-4F16-B9F7-A8CBDB6E107C}" type="parTrans" cxnId="{42C1E1AE-9C21-47FA-AA45-C26E57E5623B}">
      <dgm:prSet/>
      <dgm:spPr/>
      <dgm:t>
        <a:bodyPr/>
        <a:lstStyle/>
        <a:p>
          <a:endParaRPr lang="tr-TR"/>
        </a:p>
      </dgm:t>
    </dgm:pt>
    <dgm:pt modelId="{9667816E-E72D-4439-B310-7A8ACE2A1CA6}" type="sibTrans" cxnId="{42C1E1AE-9C21-47FA-AA45-C26E57E5623B}">
      <dgm:prSet/>
      <dgm:spPr/>
      <dgm:t>
        <a:bodyPr/>
        <a:lstStyle/>
        <a:p>
          <a:endParaRPr lang="tr-TR"/>
        </a:p>
      </dgm:t>
    </dgm:pt>
    <dgm:pt modelId="{A0F98D38-4AD4-4CAF-98E2-65135782E057}">
      <dgm:prSet/>
      <dgm:spPr/>
      <dgm:t>
        <a:bodyPr/>
        <a:lstStyle/>
        <a:p>
          <a:r>
            <a:rPr lang="tr-TR" b="1" dirty="0" smtClean="0"/>
            <a:t>BİTEN PROJE SAYISI				: -</a:t>
          </a:r>
        </a:p>
      </dgm:t>
    </dgm:pt>
    <dgm:pt modelId="{9960D21E-F559-4B0C-8C00-5F6F565DFA31}" type="parTrans" cxnId="{AEECB7CF-5489-4418-868D-F093ADE85E62}">
      <dgm:prSet/>
      <dgm:spPr/>
      <dgm:t>
        <a:bodyPr/>
        <a:lstStyle/>
        <a:p>
          <a:endParaRPr lang="tr-TR"/>
        </a:p>
      </dgm:t>
    </dgm:pt>
    <dgm:pt modelId="{424BCFD0-24F9-45D7-B5C7-E6110D0F61D8}" type="sibTrans" cxnId="{AEECB7CF-5489-4418-868D-F093ADE85E62}">
      <dgm:prSet/>
      <dgm:spPr/>
      <dgm:t>
        <a:bodyPr/>
        <a:lstStyle/>
        <a:p>
          <a:endParaRPr lang="tr-TR"/>
        </a:p>
      </dgm:t>
    </dgm:pt>
    <dgm:pt modelId="{944227F6-034E-47D1-BA07-7C6090717146}">
      <dgm:prSet/>
      <dgm:spPr/>
      <dgm:t>
        <a:bodyPr/>
        <a:lstStyle/>
        <a:p>
          <a:r>
            <a:rPr lang="tr-TR" b="1" dirty="0" smtClean="0"/>
            <a:t>DEVAM EDEN PROJE SAYISI			: </a:t>
          </a:r>
          <a:r>
            <a:rPr lang="tr-TR" b="1" dirty="0" smtClean="0"/>
            <a:t>6</a:t>
          </a:r>
          <a:endParaRPr lang="tr-TR" b="1" dirty="0"/>
        </a:p>
      </dgm:t>
    </dgm:pt>
    <dgm:pt modelId="{33D8C932-7E20-455A-B9FB-E060D7DB7A1F}" type="parTrans" cxnId="{81FEAF41-2F1D-4802-9A2A-DA06273F5E93}">
      <dgm:prSet/>
      <dgm:spPr/>
      <dgm:t>
        <a:bodyPr/>
        <a:lstStyle/>
        <a:p>
          <a:endParaRPr lang="tr-TR"/>
        </a:p>
      </dgm:t>
    </dgm:pt>
    <dgm:pt modelId="{4647EB5B-B213-4D21-AC71-8F9BC20FE354}" type="sibTrans" cxnId="{81FEAF41-2F1D-4802-9A2A-DA06273F5E93}">
      <dgm:prSet/>
      <dgm:spPr/>
      <dgm:t>
        <a:bodyPr/>
        <a:lstStyle/>
        <a:p>
          <a:endParaRPr lang="tr-TR"/>
        </a:p>
      </dgm:t>
    </dgm:pt>
    <dgm:pt modelId="{1B9DD566-858F-4DB4-A6B1-16CCB6C8A9B4}">
      <dgm:prSet/>
      <dgm:spPr/>
      <dgm:t>
        <a:bodyPr/>
        <a:lstStyle/>
        <a:p>
          <a:r>
            <a:rPr lang="tr-TR" b="1" dirty="0" smtClean="0"/>
            <a:t>YER TESLİMİ YAPILAN PROJE SAYISI		: -</a:t>
          </a:r>
        </a:p>
      </dgm:t>
    </dgm:pt>
    <dgm:pt modelId="{CC906230-C90C-4250-9E7E-9406C305C74E}" type="parTrans" cxnId="{B017E719-C294-4583-B454-9FA17F4D127E}">
      <dgm:prSet/>
      <dgm:spPr/>
      <dgm:t>
        <a:bodyPr/>
        <a:lstStyle/>
        <a:p>
          <a:endParaRPr lang="tr-TR"/>
        </a:p>
      </dgm:t>
    </dgm:pt>
    <dgm:pt modelId="{E04E2883-7AA6-42AB-A3D0-5090D231A58F}" type="sibTrans" cxnId="{B017E719-C294-4583-B454-9FA17F4D127E}">
      <dgm:prSet/>
      <dgm:spPr/>
      <dgm:t>
        <a:bodyPr/>
        <a:lstStyle/>
        <a:p>
          <a:endParaRPr lang="tr-TR"/>
        </a:p>
      </dgm:t>
    </dgm:pt>
    <dgm:pt modelId="{4B702CAE-6240-465A-BD83-D5953C34E31A}">
      <dgm:prSet/>
      <dgm:spPr/>
      <dgm:t>
        <a:bodyPr/>
        <a:lstStyle/>
        <a:p>
          <a:r>
            <a:rPr lang="tr-TR" b="1" dirty="0" smtClean="0"/>
            <a:t>İHALESİ AŞAMASINDA PROJE SAYISI		: </a:t>
          </a:r>
          <a:r>
            <a:rPr lang="tr-TR" b="1" dirty="0" smtClean="0"/>
            <a:t>2</a:t>
          </a:r>
          <a:endParaRPr lang="tr-TR" dirty="0" smtClean="0"/>
        </a:p>
      </dgm:t>
    </dgm:pt>
    <dgm:pt modelId="{970DBF4B-CB0C-43DF-B986-31C93034F6C7}" type="parTrans" cxnId="{10AD69DC-08A4-4787-A76B-D374A7C14B18}">
      <dgm:prSet/>
      <dgm:spPr/>
      <dgm:t>
        <a:bodyPr/>
        <a:lstStyle/>
        <a:p>
          <a:endParaRPr lang="tr-TR"/>
        </a:p>
      </dgm:t>
    </dgm:pt>
    <dgm:pt modelId="{8578E145-797D-4C27-9D52-D0D0055F3FE2}" type="sibTrans" cxnId="{10AD69DC-08A4-4787-A76B-D374A7C14B18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7119C7-FED5-4AC0-9737-E909590814E9}" type="pres">
      <dgm:prSet presAssocID="{2A1B8434-B325-4AD8-974D-9A40F6A3CC33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7E8359-9EF4-40C8-AE31-E7AAB0060923}" type="pres">
      <dgm:prSet presAssocID="{41451ED9-3A41-41ED-9971-BCCAA966572A}" presName="spacer" presStyleCnt="0"/>
      <dgm:spPr/>
    </dgm:pt>
    <dgm:pt modelId="{B8478B31-33E1-43C6-AE60-A8DB5AF165B5}" type="pres">
      <dgm:prSet presAssocID="{45F23B2D-283C-4D54-8239-72FD46BAB6E6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4533EB-F48A-4C57-944A-6A96CDC5037D}" type="pres">
      <dgm:prSet presAssocID="{5923EE05-3586-4A10-9FE4-74C53B189B22}" presName="spacer" presStyleCnt="0"/>
      <dgm:spPr/>
    </dgm:pt>
    <dgm:pt modelId="{A6F37134-5E0C-4E8A-A0E1-C6F81C41F978}" type="pres">
      <dgm:prSet presAssocID="{9C07F66E-D094-4169-956B-14DCA06AF94B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1A341A-F4B0-4E62-A9C9-F3DA728C72AA}" type="pres">
      <dgm:prSet presAssocID="{5CEF8940-ED85-4CCF-955A-A34512F054C5}" presName="spacer" presStyleCnt="0"/>
      <dgm:spPr/>
    </dgm:pt>
    <dgm:pt modelId="{98D02412-D533-49E2-A88C-86DD77C24588}" type="pres">
      <dgm:prSet presAssocID="{BEC04725-AD12-420E-ADA5-F98461A9B7E5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32E115-1CDD-4BB6-A6E6-9F36037B1BDC}" type="pres">
      <dgm:prSet presAssocID="{50FD93CB-4268-4321-93A8-1BF3C66C8E11}" presName="spacer" presStyleCnt="0"/>
      <dgm:spPr/>
    </dgm:pt>
    <dgm:pt modelId="{29F5B81C-BF5D-4627-B361-FEC8215A560C}" type="pres">
      <dgm:prSet presAssocID="{CDBB4381-2697-439F-BEAA-C98487BCD763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FC2A25-5697-437D-B6D7-0B372BEDA9A1}" type="pres">
      <dgm:prSet presAssocID="{10A02995-7378-46D9-8754-2E9F748CED9C}" presName="spacer" presStyleCnt="0"/>
      <dgm:spPr/>
    </dgm:pt>
    <dgm:pt modelId="{500F6532-8BCC-41A8-9928-C04EFB5B1E6B}" type="pres">
      <dgm:prSet presAssocID="{869CCCF6-4D31-4F03-A513-223AC0863882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26939B-F046-417F-B490-0DB52898AE7F}" type="pres">
      <dgm:prSet presAssocID="{9667816E-E72D-4439-B310-7A8ACE2A1CA6}" presName="spacer" presStyleCnt="0"/>
      <dgm:spPr/>
    </dgm:pt>
    <dgm:pt modelId="{B2A509DF-1631-4BC9-8B50-42D402395AA4}" type="pres">
      <dgm:prSet presAssocID="{A0F98D38-4AD4-4CAF-98E2-65135782E057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1EEEC1-A01A-46F7-A790-F3583D3FCC6B}" type="pres">
      <dgm:prSet presAssocID="{424BCFD0-24F9-45D7-B5C7-E6110D0F61D8}" presName="spacer" presStyleCnt="0"/>
      <dgm:spPr/>
    </dgm:pt>
    <dgm:pt modelId="{2F4DFB39-B445-4058-BA00-F5C55DB4A5E8}" type="pres">
      <dgm:prSet presAssocID="{944227F6-034E-47D1-BA07-7C6090717146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A1D5B6-1F88-4E99-A936-5041E7584F75}" type="pres">
      <dgm:prSet presAssocID="{4647EB5B-B213-4D21-AC71-8F9BC20FE354}" presName="spacer" presStyleCnt="0"/>
      <dgm:spPr/>
    </dgm:pt>
    <dgm:pt modelId="{ABC29B47-4104-406D-9EBB-CF566293F54B}" type="pres">
      <dgm:prSet presAssocID="{1B9DD566-858F-4DB4-A6B1-16CCB6C8A9B4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8EB093-9162-4409-9C0B-BE8B186FCB11}" type="pres">
      <dgm:prSet presAssocID="{E04E2883-7AA6-42AB-A3D0-5090D231A58F}" presName="spacer" presStyleCnt="0"/>
      <dgm:spPr/>
    </dgm:pt>
    <dgm:pt modelId="{78295070-6143-4AA8-BA97-E9A357292979}" type="pres">
      <dgm:prSet presAssocID="{4B702CAE-6240-465A-BD83-D5953C34E31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1FEAF41-2F1D-4802-9A2A-DA06273F5E93}" srcId="{A69ABBAA-A370-4172-8CA7-91FB54D38A5F}" destId="{944227F6-034E-47D1-BA07-7C6090717146}" srcOrd="7" destOrd="0" parTransId="{33D8C932-7E20-455A-B9FB-E060D7DB7A1F}" sibTransId="{4647EB5B-B213-4D21-AC71-8F9BC20FE354}"/>
    <dgm:cxn modelId="{F399F9C7-6C23-4512-B105-29FEE0A3C14B}" srcId="{A69ABBAA-A370-4172-8CA7-91FB54D38A5F}" destId="{CDBB4381-2697-439F-BEAA-C98487BCD763}" srcOrd="4" destOrd="0" parTransId="{093E6F32-33AB-4F55-8D98-DAA2E97D8C91}" sibTransId="{10A02995-7378-46D9-8754-2E9F748CED9C}"/>
    <dgm:cxn modelId="{CEBA4ED2-1FEA-4472-99E2-D1910F0438A8}" type="presOf" srcId="{4B702CAE-6240-465A-BD83-D5953C34E31A}" destId="{78295070-6143-4AA8-BA97-E9A357292979}" srcOrd="0" destOrd="0" presId="urn:microsoft.com/office/officeart/2005/8/layout/vList2"/>
    <dgm:cxn modelId="{B017E719-C294-4583-B454-9FA17F4D127E}" srcId="{A69ABBAA-A370-4172-8CA7-91FB54D38A5F}" destId="{1B9DD566-858F-4DB4-A6B1-16CCB6C8A9B4}" srcOrd="8" destOrd="0" parTransId="{CC906230-C90C-4250-9E7E-9406C305C74E}" sibTransId="{E04E2883-7AA6-42AB-A3D0-5090D231A58F}"/>
    <dgm:cxn modelId="{42C1E1AE-9C21-47FA-AA45-C26E57E5623B}" srcId="{A69ABBAA-A370-4172-8CA7-91FB54D38A5F}" destId="{869CCCF6-4D31-4F03-A513-223AC0863882}" srcOrd="5" destOrd="0" parTransId="{B3E020BB-A1C4-4F16-B9F7-A8CBDB6E107C}" sibTransId="{9667816E-E72D-4439-B310-7A8ACE2A1CA6}"/>
    <dgm:cxn modelId="{72E98500-10E2-49E9-814E-ECEC60B81680}" srcId="{A69ABBAA-A370-4172-8CA7-91FB54D38A5F}" destId="{9C07F66E-D094-4169-956B-14DCA06AF94B}" srcOrd="2" destOrd="0" parTransId="{B545861B-09BC-450E-82B1-E229F4B8E7EB}" sibTransId="{5CEF8940-ED85-4CCF-955A-A34512F054C5}"/>
    <dgm:cxn modelId="{173A1202-559F-48DB-8927-ADB11560DE70}" type="presOf" srcId="{45F23B2D-283C-4D54-8239-72FD46BAB6E6}" destId="{B8478B31-33E1-43C6-AE60-A8DB5AF165B5}" srcOrd="0" destOrd="0" presId="urn:microsoft.com/office/officeart/2005/8/layout/vList2"/>
    <dgm:cxn modelId="{51E1A588-639C-4B1B-9B11-8C2CC8B6527B}" srcId="{A69ABBAA-A370-4172-8CA7-91FB54D38A5F}" destId="{45F23B2D-283C-4D54-8239-72FD46BAB6E6}" srcOrd="1" destOrd="0" parTransId="{74B8B0BB-44FB-4A1B-9A13-9B88A1A26D09}" sibTransId="{5923EE05-3586-4A10-9FE4-74C53B189B22}"/>
    <dgm:cxn modelId="{10AD69DC-08A4-4787-A76B-D374A7C14B18}" srcId="{A69ABBAA-A370-4172-8CA7-91FB54D38A5F}" destId="{4B702CAE-6240-465A-BD83-D5953C34E31A}" srcOrd="9" destOrd="0" parTransId="{970DBF4B-CB0C-43DF-B986-31C93034F6C7}" sibTransId="{8578E145-797D-4C27-9D52-D0D0055F3FE2}"/>
    <dgm:cxn modelId="{F4236B3F-5277-4917-833F-2B2AC812CA33}" type="presOf" srcId="{A0F98D38-4AD4-4CAF-98E2-65135782E057}" destId="{B2A509DF-1631-4BC9-8B50-42D402395AA4}" srcOrd="0" destOrd="0" presId="urn:microsoft.com/office/officeart/2005/8/layout/vList2"/>
    <dgm:cxn modelId="{6887E9AC-0B8C-4EA7-BB6F-DFEC65ABC20D}" type="presOf" srcId="{9C07F66E-D094-4169-956B-14DCA06AF94B}" destId="{A6F37134-5E0C-4E8A-A0E1-C6F81C41F978}" srcOrd="0" destOrd="0" presId="urn:microsoft.com/office/officeart/2005/8/layout/vList2"/>
    <dgm:cxn modelId="{AF1F0690-498E-4B4C-810B-744C9AFEF141}" srcId="{A69ABBAA-A370-4172-8CA7-91FB54D38A5F}" destId="{2A1B8434-B325-4AD8-974D-9A40F6A3CC33}" srcOrd="0" destOrd="0" parTransId="{2622B7D7-3A43-4574-9DF5-9819ABF565EC}" sibTransId="{41451ED9-3A41-41ED-9971-BCCAA966572A}"/>
    <dgm:cxn modelId="{0611B99D-3528-4354-8284-2FDAF188370B}" type="presOf" srcId="{CDBB4381-2697-439F-BEAA-C98487BCD763}" destId="{29F5B81C-BF5D-4627-B361-FEC8215A560C}" srcOrd="0" destOrd="0" presId="urn:microsoft.com/office/officeart/2005/8/layout/vList2"/>
    <dgm:cxn modelId="{320F1F7E-9824-4B01-BE49-D5B60F548BC3}" type="presOf" srcId="{1B9DD566-858F-4DB4-A6B1-16CCB6C8A9B4}" destId="{ABC29B47-4104-406D-9EBB-CF566293F54B}" srcOrd="0" destOrd="0" presId="urn:microsoft.com/office/officeart/2005/8/layout/vList2"/>
    <dgm:cxn modelId="{9B38D9BA-9A55-4F20-8688-CF38027B56FD}" type="presOf" srcId="{2A1B8434-B325-4AD8-974D-9A40F6A3CC33}" destId="{717119C7-FED5-4AC0-9737-E909590814E9}" srcOrd="0" destOrd="0" presId="urn:microsoft.com/office/officeart/2005/8/layout/vList2"/>
    <dgm:cxn modelId="{78DDC8F5-88C1-455A-BF4F-7F05938F326F}" type="presOf" srcId="{869CCCF6-4D31-4F03-A513-223AC0863882}" destId="{500F6532-8BCC-41A8-9928-C04EFB5B1E6B}" srcOrd="0" destOrd="0" presId="urn:microsoft.com/office/officeart/2005/8/layout/vList2"/>
    <dgm:cxn modelId="{C97083A4-3EC8-4914-9DDE-32F01835857B}" srcId="{A69ABBAA-A370-4172-8CA7-91FB54D38A5F}" destId="{BEC04725-AD12-420E-ADA5-F98461A9B7E5}" srcOrd="3" destOrd="0" parTransId="{9CBCEAD4-90DD-47F4-8001-B85B049A7EB4}" sibTransId="{50FD93CB-4268-4321-93A8-1BF3C66C8E11}"/>
    <dgm:cxn modelId="{ADDD8D7F-34CA-4259-A86C-91B7E42AAEBF}" type="presOf" srcId="{944227F6-034E-47D1-BA07-7C6090717146}" destId="{2F4DFB39-B445-4058-BA00-F5C55DB4A5E8}" srcOrd="0" destOrd="0" presId="urn:microsoft.com/office/officeart/2005/8/layout/vList2"/>
    <dgm:cxn modelId="{AEECB7CF-5489-4418-868D-F093ADE85E62}" srcId="{A69ABBAA-A370-4172-8CA7-91FB54D38A5F}" destId="{A0F98D38-4AD4-4CAF-98E2-65135782E057}" srcOrd="6" destOrd="0" parTransId="{9960D21E-F559-4B0C-8C00-5F6F565DFA31}" sibTransId="{424BCFD0-24F9-45D7-B5C7-E6110D0F61D8}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52C7EF23-D33D-41FA-900B-2EB7674F8251}" type="presOf" srcId="{BEC04725-AD12-420E-ADA5-F98461A9B7E5}" destId="{98D02412-D533-49E2-A88C-86DD77C24588}" srcOrd="0" destOrd="0" presId="urn:microsoft.com/office/officeart/2005/8/layout/vList2"/>
    <dgm:cxn modelId="{1AB31FF2-40A6-423F-BC72-3FA12565EB95}" type="presParOf" srcId="{CD1019EE-DB6A-42BB-9950-008176D037A7}" destId="{717119C7-FED5-4AC0-9737-E909590814E9}" srcOrd="0" destOrd="0" presId="urn:microsoft.com/office/officeart/2005/8/layout/vList2"/>
    <dgm:cxn modelId="{CC1A3AD3-9E02-484C-B2D8-BD70688D15FB}" type="presParOf" srcId="{CD1019EE-DB6A-42BB-9950-008176D037A7}" destId="{AD7E8359-9EF4-40C8-AE31-E7AAB0060923}" srcOrd="1" destOrd="0" presId="urn:microsoft.com/office/officeart/2005/8/layout/vList2"/>
    <dgm:cxn modelId="{6BFA922C-E1E2-4FF2-8FDB-8F9832F3027B}" type="presParOf" srcId="{CD1019EE-DB6A-42BB-9950-008176D037A7}" destId="{B8478B31-33E1-43C6-AE60-A8DB5AF165B5}" srcOrd="2" destOrd="0" presId="urn:microsoft.com/office/officeart/2005/8/layout/vList2"/>
    <dgm:cxn modelId="{BDB0F308-21C5-4669-AA18-FB20AA6541E0}" type="presParOf" srcId="{CD1019EE-DB6A-42BB-9950-008176D037A7}" destId="{084533EB-F48A-4C57-944A-6A96CDC5037D}" srcOrd="3" destOrd="0" presId="urn:microsoft.com/office/officeart/2005/8/layout/vList2"/>
    <dgm:cxn modelId="{86F1CF91-BF41-4F2B-9C64-F07DD3544411}" type="presParOf" srcId="{CD1019EE-DB6A-42BB-9950-008176D037A7}" destId="{A6F37134-5E0C-4E8A-A0E1-C6F81C41F978}" srcOrd="4" destOrd="0" presId="urn:microsoft.com/office/officeart/2005/8/layout/vList2"/>
    <dgm:cxn modelId="{C21FC8B7-8BA6-4B35-83BC-83F051C68E04}" type="presParOf" srcId="{CD1019EE-DB6A-42BB-9950-008176D037A7}" destId="{851A341A-F4B0-4E62-A9C9-F3DA728C72AA}" srcOrd="5" destOrd="0" presId="urn:microsoft.com/office/officeart/2005/8/layout/vList2"/>
    <dgm:cxn modelId="{5A73DF34-89C3-46A1-847B-33A25C5A5700}" type="presParOf" srcId="{CD1019EE-DB6A-42BB-9950-008176D037A7}" destId="{98D02412-D533-49E2-A88C-86DD77C24588}" srcOrd="6" destOrd="0" presId="urn:microsoft.com/office/officeart/2005/8/layout/vList2"/>
    <dgm:cxn modelId="{21BC7ADF-05CF-4B5E-892C-7521E38D8135}" type="presParOf" srcId="{CD1019EE-DB6A-42BB-9950-008176D037A7}" destId="{5932E115-1CDD-4BB6-A6E6-9F36037B1BDC}" srcOrd="7" destOrd="0" presId="urn:microsoft.com/office/officeart/2005/8/layout/vList2"/>
    <dgm:cxn modelId="{7D237002-C37E-4AAA-8868-234DA3EF6A71}" type="presParOf" srcId="{CD1019EE-DB6A-42BB-9950-008176D037A7}" destId="{29F5B81C-BF5D-4627-B361-FEC8215A560C}" srcOrd="8" destOrd="0" presId="urn:microsoft.com/office/officeart/2005/8/layout/vList2"/>
    <dgm:cxn modelId="{4D1A2BC1-8AAF-4471-8478-01BE3A1339FA}" type="presParOf" srcId="{CD1019EE-DB6A-42BB-9950-008176D037A7}" destId="{E9FC2A25-5697-437D-B6D7-0B372BEDA9A1}" srcOrd="9" destOrd="0" presId="urn:microsoft.com/office/officeart/2005/8/layout/vList2"/>
    <dgm:cxn modelId="{553DC953-FBED-4767-AAA7-F11A650454E9}" type="presParOf" srcId="{CD1019EE-DB6A-42BB-9950-008176D037A7}" destId="{500F6532-8BCC-41A8-9928-C04EFB5B1E6B}" srcOrd="10" destOrd="0" presId="urn:microsoft.com/office/officeart/2005/8/layout/vList2"/>
    <dgm:cxn modelId="{20856A25-C094-4FF0-8CCC-45FA2057352F}" type="presParOf" srcId="{CD1019EE-DB6A-42BB-9950-008176D037A7}" destId="{5F26939B-F046-417F-B490-0DB52898AE7F}" srcOrd="11" destOrd="0" presId="urn:microsoft.com/office/officeart/2005/8/layout/vList2"/>
    <dgm:cxn modelId="{3B68F051-F49E-4EBE-9474-A0DB155F0F97}" type="presParOf" srcId="{CD1019EE-DB6A-42BB-9950-008176D037A7}" destId="{B2A509DF-1631-4BC9-8B50-42D402395AA4}" srcOrd="12" destOrd="0" presId="urn:microsoft.com/office/officeart/2005/8/layout/vList2"/>
    <dgm:cxn modelId="{C3C9F668-4535-404F-8674-9A0A841F44D4}" type="presParOf" srcId="{CD1019EE-DB6A-42BB-9950-008176D037A7}" destId="{C01EEEC1-A01A-46F7-A790-F3583D3FCC6B}" srcOrd="13" destOrd="0" presId="urn:microsoft.com/office/officeart/2005/8/layout/vList2"/>
    <dgm:cxn modelId="{0E132D14-35BB-4705-A474-78076751D561}" type="presParOf" srcId="{CD1019EE-DB6A-42BB-9950-008176D037A7}" destId="{2F4DFB39-B445-4058-BA00-F5C55DB4A5E8}" srcOrd="14" destOrd="0" presId="urn:microsoft.com/office/officeart/2005/8/layout/vList2"/>
    <dgm:cxn modelId="{8B345C05-6B0A-4F5A-A924-97FC9BF48D5D}" type="presParOf" srcId="{CD1019EE-DB6A-42BB-9950-008176D037A7}" destId="{18A1D5B6-1F88-4E99-A936-5041E7584F75}" srcOrd="15" destOrd="0" presId="urn:microsoft.com/office/officeart/2005/8/layout/vList2"/>
    <dgm:cxn modelId="{E2E0EE40-9D1B-492E-916E-6DC5E9EB7931}" type="presParOf" srcId="{CD1019EE-DB6A-42BB-9950-008176D037A7}" destId="{ABC29B47-4104-406D-9EBB-CF566293F54B}" srcOrd="16" destOrd="0" presId="urn:microsoft.com/office/officeart/2005/8/layout/vList2"/>
    <dgm:cxn modelId="{70531992-3C12-4BE0-9EBC-B822F60C0891}" type="presParOf" srcId="{CD1019EE-DB6A-42BB-9950-008176D037A7}" destId="{888EB093-9162-4409-9C0B-BE8B186FCB11}" srcOrd="17" destOrd="0" presId="urn:microsoft.com/office/officeart/2005/8/layout/vList2"/>
    <dgm:cxn modelId="{9D9D6550-6480-4B2F-BA0B-73C44DA63835}" type="presParOf" srcId="{CD1019EE-DB6A-42BB-9950-008176D037A7}" destId="{78295070-6143-4AA8-BA97-E9A357292979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7854F767-8656-4408-865D-39080C869749}">
      <dgm:prSet/>
      <dgm:spPr/>
      <dgm:t>
        <a:bodyPr/>
        <a:lstStyle/>
        <a:p>
          <a:r>
            <a:rPr lang="tr-TR" b="1" dirty="0" smtClean="0"/>
            <a:t>TOPLAM PROJE SAYISI				: </a:t>
          </a:r>
          <a:r>
            <a:rPr lang="tr-TR" b="1" dirty="0" smtClean="0"/>
            <a:t>4</a:t>
          </a:r>
          <a:endParaRPr lang="tr-TR" b="1" dirty="0" smtClean="0"/>
        </a:p>
      </dgm:t>
    </dgm:pt>
    <dgm:pt modelId="{B6E5E427-C838-4BFD-94F6-B7F6105F5D46}" type="parTrans" cxnId="{B4D2900F-FDC5-47CC-AE45-E1DC43DFCF52}">
      <dgm:prSet/>
      <dgm:spPr/>
      <dgm:t>
        <a:bodyPr/>
        <a:lstStyle/>
        <a:p>
          <a:endParaRPr lang="tr-TR"/>
        </a:p>
      </dgm:t>
    </dgm:pt>
    <dgm:pt modelId="{3C80B7A4-85F6-462E-B7FF-F65A60AC5034}" type="sibTrans" cxnId="{B4D2900F-FDC5-47CC-AE45-E1DC43DFCF52}">
      <dgm:prSet/>
      <dgm:spPr/>
      <dgm:t>
        <a:bodyPr/>
        <a:lstStyle/>
        <a:p>
          <a:endParaRPr lang="tr-TR"/>
        </a:p>
      </dgm:t>
    </dgm:pt>
    <dgm:pt modelId="{61BC2F29-5BEA-41CA-830D-C0B123C383F8}">
      <dgm:prSet/>
      <dgm:spPr/>
      <dgm:t>
        <a:bodyPr/>
        <a:lstStyle/>
        <a:p>
          <a:r>
            <a:rPr lang="tr-TR" b="1" dirty="0" smtClean="0"/>
            <a:t>TOPLAM PROJE TUTARI				: </a:t>
          </a:r>
          <a:r>
            <a:rPr lang="tr-TR" b="1" dirty="0" smtClean="0"/>
            <a:t>35.020.207 </a:t>
          </a:r>
          <a:r>
            <a:rPr lang="tr-TR" b="1" dirty="0" smtClean="0"/>
            <a:t>TL</a:t>
          </a:r>
        </a:p>
      </dgm:t>
    </dgm:pt>
    <dgm:pt modelId="{566B394D-B449-440B-84E0-5955E634DB70}" type="parTrans" cxnId="{F0C70C39-7043-41EF-A82C-AE7CF50DC386}">
      <dgm:prSet/>
      <dgm:spPr/>
      <dgm:t>
        <a:bodyPr/>
        <a:lstStyle/>
        <a:p>
          <a:endParaRPr lang="tr-TR"/>
        </a:p>
      </dgm:t>
    </dgm:pt>
    <dgm:pt modelId="{F1AA6AEC-FA05-4A72-A960-00FBDF30434C}" type="sibTrans" cxnId="{F0C70C39-7043-41EF-A82C-AE7CF50DC386}">
      <dgm:prSet/>
      <dgm:spPr/>
      <dgm:t>
        <a:bodyPr/>
        <a:lstStyle/>
        <a:p>
          <a:endParaRPr lang="tr-TR"/>
        </a:p>
      </dgm:t>
    </dgm:pt>
    <dgm:pt modelId="{29E6D6DC-58FF-4416-9CC5-E6BD717F2D60}">
      <dgm:prSet/>
      <dgm:spPr/>
      <dgm:t>
        <a:bodyPr/>
        <a:lstStyle/>
        <a:p>
          <a:r>
            <a:rPr lang="tr-TR" b="1" dirty="0" smtClean="0"/>
            <a:t>ÖNCEKİ YILLAR HARCAMASI			: </a:t>
          </a:r>
          <a:r>
            <a:rPr lang="tr-TR" b="1" dirty="0" smtClean="0"/>
            <a:t>7.002.512 </a:t>
          </a:r>
          <a:r>
            <a:rPr lang="tr-TR" b="1" dirty="0" smtClean="0"/>
            <a:t>TL</a:t>
          </a:r>
        </a:p>
      </dgm:t>
    </dgm:pt>
    <dgm:pt modelId="{F2AB1874-ACDC-4718-B41D-45763419B188}" type="parTrans" cxnId="{D135C4A5-C064-4046-AA0A-08AA0AE0F01B}">
      <dgm:prSet/>
      <dgm:spPr/>
      <dgm:t>
        <a:bodyPr/>
        <a:lstStyle/>
        <a:p>
          <a:endParaRPr lang="tr-TR"/>
        </a:p>
      </dgm:t>
    </dgm:pt>
    <dgm:pt modelId="{C1AD6A8E-4F1A-4107-AF0A-A82F4FC97922}" type="sibTrans" cxnId="{D135C4A5-C064-4046-AA0A-08AA0AE0F01B}">
      <dgm:prSet/>
      <dgm:spPr/>
      <dgm:t>
        <a:bodyPr/>
        <a:lstStyle/>
        <a:p>
          <a:endParaRPr lang="tr-TR"/>
        </a:p>
      </dgm:t>
    </dgm:pt>
    <dgm:pt modelId="{A77BDC9A-F9C5-463D-A1C2-FC27C0AEB7ED}">
      <dgm:prSet/>
      <dgm:spPr/>
      <dgm:t>
        <a:bodyPr/>
        <a:lstStyle/>
        <a:p>
          <a:r>
            <a:rPr lang="tr-TR" b="1" dirty="0" smtClean="0"/>
            <a:t>YILI ÖDENEĞİ					: </a:t>
          </a:r>
          <a:r>
            <a:rPr lang="tr-TR" b="1" dirty="0" smtClean="0"/>
            <a:t>28.017.695 </a:t>
          </a:r>
          <a:r>
            <a:rPr lang="tr-TR" b="1" dirty="0" smtClean="0"/>
            <a:t>TL</a:t>
          </a:r>
        </a:p>
      </dgm:t>
    </dgm:pt>
    <dgm:pt modelId="{7ED9ABF2-F525-4A43-A3C2-304174797FDF}" type="parTrans" cxnId="{73BBDA29-CB36-4111-9CB7-9BD070D5444A}">
      <dgm:prSet/>
      <dgm:spPr/>
      <dgm:t>
        <a:bodyPr/>
        <a:lstStyle/>
        <a:p>
          <a:endParaRPr lang="tr-TR"/>
        </a:p>
      </dgm:t>
    </dgm:pt>
    <dgm:pt modelId="{41F2C64F-A4B5-416B-9D10-A6378788F59C}" type="sibTrans" cxnId="{73BBDA29-CB36-4111-9CB7-9BD070D5444A}">
      <dgm:prSet/>
      <dgm:spPr/>
      <dgm:t>
        <a:bodyPr/>
        <a:lstStyle/>
        <a:p>
          <a:endParaRPr lang="tr-TR"/>
        </a:p>
      </dgm:t>
    </dgm:pt>
    <dgm:pt modelId="{32800877-474E-4934-A001-4BB6E0520F30}">
      <dgm:prSet/>
      <dgm:spPr/>
      <dgm:t>
        <a:bodyPr/>
        <a:lstStyle/>
        <a:p>
          <a:r>
            <a:rPr lang="tr-TR" b="1" dirty="0" smtClean="0"/>
            <a:t>DÖNEM SONUNA KADAR YAPILAN HARCAMA	: </a:t>
          </a:r>
          <a:r>
            <a:rPr lang="tr-TR" b="1" dirty="0" smtClean="0"/>
            <a:t>23.141.762 </a:t>
          </a:r>
          <a:r>
            <a:rPr lang="tr-TR" b="1" dirty="0" smtClean="0"/>
            <a:t>TL</a:t>
          </a:r>
          <a:endParaRPr lang="tr-TR" b="1" dirty="0"/>
        </a:p>
      </dgm:t>
    </dgm:pt>
    <dgm:pt modelId="{F2D790B1-94CB-4DA3-B95B-96C462355904}" type="parTrans" cxnId="{5DB25F99-E0E3-437E-B054-5BFD145B0BAB}">
      <dgm:prSet/>
      <dgm:spPr/>
      <dgm:t>
        <a:bodyPr/>
        <a:lstStyle/>
        <a:p>
          <a:endParaRPr lang="tr-TR"/>
        </a:p>
      </dgm:t>
    </dgm:pt>
    <dgm:pt modelId="{CC005CF4-3953-4F9F-BEBB-2A9320F98D5E}" type="sibTrans" cxnId="{5DB25F99-E0E3-437E-B054-5BFD145B0BAB}">
      <dgm:prSet/>
      <dgm:spPr/>
      <dgm:t>
        <a:bodyPr/>
        <a:lstStyle/>
        <a:p>
          <a:endParaRPr lang="tr-TR"/>
        </a:p>
      </dgm:t>
    </dgm:pt>
    <dgm:pt modelId="{4B52C2B8-6BC6-42A2-A6D4-792857166AF4}">
      <dgm:prSet/>
      <dgm:spPr/>
      <dgm:t>
        <a:bodyPr/>
        <a:lstStyle/>
        <a:p>
          <a:r>
            <a:rPr lang="tr-TR" b="1" dirty="0" smtClean="0"/>
            <a:t>PARASAL GERÇEKLEŞME				: % </a:t>
          </a:r>
          <a:r>
            <a:rPr lang="tr-TR" b="1" dirty="0" smtClean="0"/>
            <a:t>66</a:t>
          </a:r>
          <a:endParaRPr lang="tr-TR" b="1" dirty="0" smtClean="0"/>
        </a:p>
      </dgm:t>
    </dgm:pt>
    <dgm:pt modelId="{270FB0DB-65C3-40C7-A92C-D13669BB5324}" type="parTrans" cxnId="{79924775-0003-438A-8A99-BC5277299DBF}">
      <dgm:prSet/>
      <dgm:spPr/>
      <dgm:t>
        <a:bodyPr/>
        <a:lstStyle/>
        <a:p>
          <a:endParaRPr lang="tr-TR"/>
        </a:p>
      </dgm:t>
    </dgm:pt>
    <dgm:pt modelId="{6329A3E5-83BC-4398-A453-DC44023DB1C7}" type="sibTrans" cxnId="{79924775-0003-438A-8A99-BC5277299DBF}">
      <dgm:prSet/>
      <dgm:spPr/>
      <dgm:t>
        <a:bodyPr/>
        <a:lstStyle/>
        <a:p>
          <a:endParaRPr lang="tr-TR"/>
        </a:p>
      </dgm:t>
    </dgm:pt>
    <dgm:pt modelId="{2760D078-F266-4890-8672-E35E1D699041}">
      <dgm:prSet/>
      <dgm:spPr/>
      <dgm:t>
        <a:bodyPr/>
        <a:lstStyle/>
        <a:p>
          <a:r>
            <a:rPr lang="tr-TR" b="1" dirty="0" smtClean="0"/>
            <a:t>BİTEN PROJE SAYISI				: </a:t>
          </a:r>
          <a:r>
            <a:rPr lang="tr-TR" b="1" dirty="0" smtClean="0"/>
            <a:t>-</a:t>
          </a:r>
          <a:endParaRPr lang="tr-TR" b="1" dirty="0" smtClean="0"/>
        </a:p>
      </dgm:t>
    </dgm:pt>
    <dgm:pt modelId="{D9F50B16-D62F-4586-96C7-CF8A38E6CBB6}" type="parTrans" cxnId="{C07C4584-82E7-4756-8584-A946A3240A2D}">
      <dgm:prSet/>
      <dgm:spPr/>
      <dgm:t>
        <a:bodyPr/>
        <a:lstStyle/>
        <a:p>
          <a:endParaRPr lang="tr-TR"/>
        </a:p>
      </dgm:t>
    </dgm:pt>
    <dgm:pt modelId="{D0FD22E6-0308-4E66-B097-285FCD2E806D}" type="sibTrans" cxnId="{C07C4584-82E7-4756-8584-A946A3240A2D}">
      <dgm:prSet/>
      <dgm:spPr/>
      <dgm:t>
        <a:bodyPr/>
        <a:lstStyle/>
        <a:p>
          <a:endParaRPr lang="tr-TR"/>
        </a:p>
      </dgm:t>
    </dgm:pt>
    <dgm:pt modelId="{61BF1F32-E246-4CA8-9443-788D7559F92F}">
      <dgm:prSet/>
      <dgm:spPr/>
      <dgm:t>
        <a:bodyPr/>
        <a:lstStyle/>
        <a:p>
          <a:r>
            <a:rPr lang="tr-TR" b="1" dirty="0" smtClean="0"/>
            <a:t>DEVAM EDEN PROJE SAYISI			: </a:t>
          </a:r>
          <a:r>
            <a:rPr lang="tr-TR" b="1" dirty="0" smtClean="0"/>
            <a:t>4</a:t>
          </a:r>
          <a:endParaRPr lang="tr-TR" b="1" dirty="0"/>
        </a:p>
      </dgm:t>
    </dgm:pt>
    <dgm:pt modelId="{DC3D20ED-DDFA-41A1-BC53-971BF564BC71}" type="parTrans" cxnId="{E1A4CBB2-D61D-437B-902B-714753AC793D}">
      <dgm:prSet/>
      <dgm:spPr/>
      <dgm:t>
        <a:bodyPr/>
        <a:lstStyle/>
        <a:p>
          <a:endParaRPr lang="tr-TR"/>
        </a:p>
      </dgm:t>
    </dgm:pt>
    <dgm:pt modelId="{ACC78034-B976-409E-BA21-0FAA00459F72}" type="sibTrans" cxnId="{E1A4CBB2-D61D-437B-902B-714753AC793D}">
      <dgm:prSet/>
      <dgm:spPr/>
      <dgm:t>
        <a:bodyPr/>
        <a:lstStyle/>
        <a:p>
          <a:endParaRPr lang="tr-TR"/>
        </a:p>
      </dgm:t>
    </dgm:pt>
    <dgm:pt modelId="{09C71B45-AEC7-4B91-AADD-F4D56B22F518}">
      <dgm:prSet/>
      <dgm:spPr/>
      <dgm:t>
        <a:bodyPr/>
        <a:lstStyle/>
        <a:p>
          <a:r>
            <a:rPr lang="tr-TR" b="1" dirty="0" smtClean="0"/>
            <a:t>BAŞLANMAYAN PROJE SAYISI			: -</a:t>
          </a:r>
        </a:p>
      </dgm:t>
    </dgm:pt>
    <dgm:pt modelId="{680986BC-D74E-4BD6-9279-7A50A8B3195A}" type="parTrans" cxnId="{B30D85AB-B1D1-426B-B7ED-B07E3C5A5B22}">
      <dgm:prSet/>
      <dgm:spPr/>
      <dgm:t>
        <a:bodyPr/>
        <a:lstStyle/>
        <a:p>
          <a:endParaRPr lang="tr-TR"/>
        </a:p>
      </dgm:t>
    </dgm:pt>
    <dgm:pt modelId="{47AB159F-160A-4C75-B621-30A987C3C38C}" type="sibTrans" cxnId="{B30D85AB-B1D1-426B-B7ED-B07E3C5A5B22}">
      <dgm:prSet/>
      <dgm:spPr/>
      <dgm:t>
        <a:bodyPr/>
        <a:lstStyle/>
        <a:p>
          <a:endParaRPr lang="tr-TR"/>
        </a:p>
      </dgm:t>
    </dgm:pt>
    <dgm:pt modelId="{FC5390C6-183D-4A88-9F2E-43125910F9CE}">
      <dgm:prSet/>
      <dgm:spPr/>
      <dgm:t>
        <a:bodyPr/>
        <a:lstStyle/>
        <a:p>
          <a:r>
            <a:rPr lang="tr-TR" b="1" dirty="0" smtClean="0"/>
            <a:t>İHALE AŞAMASINDAKİ PROJE SAYISI		: -</a:t>
          </a:r>
          <a:endParaRPr lang="tr-TR" dirty="0" smtClean="0"/>
        </a:p>
      </dgm:t>
    </dgm:pt>
    <dgm:pt modelId="{35F6AE6D-5D04-437C-9A9B-98FB6905113C}" type="parTrans" cxnId="{65AEF81D-2705-42A7-BFB0-357BB14E768B}">
      <dgm:prSet/>
      <dgm:spPr/>
      <dgm:t>
        <a:bodyPr/>
        <a:lstStyle/>
        <a:p>
          <a:endParaRPr lang="tr-TR"/>
        </a:p>
      </dgm:t>
    </dgm:pt>
    <dgm:pt modelId="{0D40B691-45B4-4948-B33F-327CBE605C8A}" type="sibTrans" cxnId="{65AEF81D-2705-42A7-BFB0-357BB14E768B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3055F1-4CE3-4450-ABCF-AF020BD51C18}" type="pres">
      <dgm:prSet presAssocID="{7854F767-8656-4408-865D-39080C869749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02BAC6-F9A8-4FE4-8ADD-BAE041FC1D9C}" type="pres">
      <dgm:prSet presAssocID="{3C80B7A4-85F6-462E-B7FF-F65A60AC5034}" presName="spacer" presStyleCnt="0"/>
      <dgm:spPr/>
    </dgm:pt>
    <dgm:pt modelId="{7C47F5DE-FFDB-4288-8642-4ED66423A3FB}" type="pres">
      <dgm:prSet presAssocID="{61BC2F29-5BEA-41CA-830D-C0B123C383F8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ADE63E-95EF-4B68-9959-BB54F18F3190}" type="pres">
      <dgm:prSet presAssocID="{F1AA6AEC-FA05-4A72-A960-00FBDF30434C}" presName="spacer" presStyleCnt="0"/>
      <dgm:spPr/>
    </dgm:pt>
    <dgm:pt modelId="{FAB35517-46D1-439B-BB15-7C37A6F71013}" type="pres">
      <dgm:prSet presAssocID="{29E6D6DC-58FF-4416-9CC5-E6BD717F2D60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0904CF-F408-4FF9-8743-DA0FB1B18EC9}" type="pres">
      <dgm:prSet presAssocID="{C1AD6A8E-4F1A-4107-AF0A-A82F4FC97922}" presName="spacer" presStyleCnt="0"/>
      <dgm:spPr/>
    </dgm:pt>
    <dgm:pt modelId="{05221A5B-F489-468B-B2AA-98907F65C4F6}" type="pres">
      <dgm:prSet presAssocID="{A77BDC9A-F9C5-463D-A1C2-FC27C0AEB7ED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617014-23EB-457E-BA21-1A07A740B3FD}" type="pres">
      <dgm:prSet presAssocID="{41F2C64F-A4B5-416B-9D10-A6378788F59C}" presName="spacer" presStyleCnt="0"/>
      <dgm:spPr/>
    </dgm:pt>
    <dgm:pt modelId="{FFBA2931-5E5B-40BA-86D4-23E2C1CD9380}" type="pres">
      <dgm:prSet presAssocID="{32800877-474E-4934-A001-4BB6E0520F30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53C62C-A3F2-4EAC-AAB4-A71A5CF42162}" type="pres">
      <dgm:prSet presAssocID="{CC005CF4-3953-4F9F-BEBB-2A9320F98D5E}" presName="spacer" presStyleCnt="0"/>
      <dgm:spPr/>
    </dgm:pt>
    <dgm:pt modelId="{4CB4C53F-CB4B-4A1A-8A0F-4884BE2BCD57}" type="pres">
      <dgm:prSet presAssocID="{4B52C2B8-6BC6-42A2-A6D4-792857166AF4}" presName="parentText" presStyleLbl="node1" presStyleIdx="5" presStyleCnt="10" custLinFactNeighborY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900B52-B4EC-461B-AE44-82FCE64D9E43}" type="pres">
      <dgm:prSet presAssocID="{6329A3E5-83BC-4398-A453-DC44023DB1C7}" presName="spacer" presStyleCnt="0"/>
      <dgm:spPr/>
    </dgm:pt>
    <dgm:pt modelId="{FE3C4A0D-9E83-40B1-A619-E02300526544}" type="pres">
      <dgm:prSet presAssocID="{2760D078-F266-4890-8672-E35E1D699041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59B7D0-7AA0-43A1-A086-274871144488}" type="pres">
      <dgm:prSet presAssocID="{D0FD22E6-0308-4E66-B097-285FCD2E806D}" presName="spacer" presStyleCnt="0"/>
      <dgm:spPr/>
    </dgm:pt>
    <dgm:pt modelId="{604FF4AF-06C8-4023-A4A3-C88266E57CA5}" type="pres">
      <dgm:prSet presAssocID="{61BF1F32-E246-4CA8-9443-788D7559F92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9A9643-18B5-482D-BB3E-8BAD3B295C40}" type="pres">
      <dgm:prSet presAssocID="{ACC78034-B976-409E-BA21-0FAA00459F72}" presName="spacer" presStyleCnt="0"/>
      <dgm:spPr/>
    </dgm:pt>
    <dgm:pt modelId="{65C71631-C5F1-44C5-895B-D5C09C60A26F}" type="pres">
      <dgm:prSet presAssocID="{09C71B45-AEC7-4B91-AADD-F4D56B22F518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28642A-C70F-4C66-84BD-DA48E5E229C9}" type="pres">
      <dgm:prSet presAssocID="{47AB159F-160A-4C75-B621-30A987C3C38C}" presName="spacer" presStyleCnt="0"/>
      <dgm:spPr/>
    </dgm:pt>
    <dgm:pt modelId="{34DE4925-C7D1-4BAB-A3C0-5AF57032B492}" type="pres">
      <dgm:prSet presAssocID="{FC5390C6-183D-4A88-9F2E-43125910F9CE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F0C70C39-7043-41EF-A82C-AE7CF50DC386}" srcId="{A69ABBAA-A370-4172-8CA7-91FB54D38A5F}" destId="{61BC2F29-5BEA-41CA-830D-C0B123C383F8}" srcOrd="1" destOrd="0" parTransId="{566B394D-B449-440B-84E0-5955E634DB70}" sibTransId="{F1AA6AEC-FA05-4A72-A960-00FBDF30434C}"/>
    <dgm:cxn modelId="{D135C4A5-C064-4046-AA0A-08AA0AE0F01B}" srcId="{A69ABBAA-A370-4172-8CA7-91FB54D38A5F}" destId="{29E6D6DC-58FF-4416-9CC5-E6BD717F2D60}" srcOrd="2" destOrd="0" parTransId="{F2AB1874-ACDC-4718-B41D-45763419B188}" sibTransId="{C1AD6A8E-4F1A-4107-AF0A-A82F4FC97922}"/>
    <dgm:cxn modelId="{6DAF9187-346F-4EA7-B7B9-BCE7EA372D51}" type="presOf" srcId="{4B52C2B8-6BC6-42A2-A6D4-792857166AF4}" destId="{4CB4C53F-CB4B-4A1A-8A0F-4884BE2BCD57}" srcOrd="0" destOrd="0" presId="urn:microsoft.com/office/officeart/2005/8/layout/vList2"/>
    <dgm:cxn modelId="{CE6D10FA-3BC7-4BA8-B3C6-F89C57C78174}" type="presOf" srcId="{A77BDC9A-F9C5-463D-A1C2-FC27C0AEB7ED}" destId="{05221A5B-F489-468B-B2AA-98907F65C4F6}" srcOrd="0" destOrd="0" presId="urn:microsoft.com/office/officeart/2005/8/layout/vList2"/>
    <dgm:cxn modelId="{65AEF81D-2705-42A7-BFB0-357BB14E768B}" srcId="{A69ABBAA-A370-4172-8CA7-91FB54D38A5F}" destId="{FC5390C6-183D-4A88-9F2E-43125910F9CE}" srcOrd="9" destOrd="0" parTransId="{35F6AE6D-5D04-437C-9A9B-98FB6905113C}" sibTransId="{0D40B691-45B4-4948-B33F-327CBE605C8A}"/>
    <dgm:cxn modelId="{3047C57E-5C80-43FC-A32F-49413B43B745}" type="presOf" srcId="{09C71B45-AEC7-4B91-AADD-F4D56B22F518}" destId="{65C71631-C5F1-44C5-895B-D5C09C60A26F}" srcOrd="0" destOrd="0" presId="urn:microsoft.com/office/officeart/2005/8/layout/vList2"/>
    <dgm:cxn modelId="{DF5AD469-1305-49F8-A304-02C9DCA86B4F}" type="presOf" srcId="{32800877-474E-4934-A001-4BB6E0520F30}" destId="{FFBA2931-5E5B-40BA-86D4-23E2C1CD9380}" srcOrd="0" destOrd="0" presId="urn:microsoft.com/office/officeart/2005/8/layout/vList2"/>
    <dgm:cxn modelId="{06F1A0C3-D2D4-44EE-9478-CE6635B1C42D}" type="presOf" srcId="{61BF1F32-E246-4CA8-9443-788D7559F92F}" destId="{604FF4AF-06C8-4023-A4A3-C88266E57CA5}" srcOrd="0" destOrd="0" presId="urn:microsoft.com/office/officeart/2005/8/layout/vList2"/>
    <dgm:cxn modelId="{5CDB64A1-4D7A-4D65-BC15-EB3F1A0A335C}" type="presOf" srcId="{29E6D6DC-58FF-4416-9CC5-E6BD717F2D60}" destId="{FAB35517-46D1-439B-BB15-7C37A6F71013}" srcOrd="0" destOrd="0" presId="urn:microsoft.com/office/officeart/2005/8/layout/vList2"/>
    <dgm:cxn modelId="{C07C4584-82E7-4756-8584-A946A3240A2D}" srcId="{A69ABBAA-A370-4172-8CA7-91FB54D38A5F}" destId="{2760D078-F266-4890-8672-E35E1D699041}" srcOrd="6" destOrd="0" parTransId="{D9F50B16-D62F-4586-96C7-CF8A38E6CBB6}" sibTransId="{D0FD22E6-0308-4E66-B097-285FCD2E806D}"/>
    <dgm:cxn modelId="{B30D85AB-B1D1-426B-B7ED-B07E3C5A5B22}" srcId="{A69ABBAA-A370-4172-8CA7-91FB54D38A5F}" destId="{09C71B45-AEC7-4B91-AADD-F4D56B22F518}" srcOrd="8" destOrd="0" parTransId="{680986BC-D74E-4BD6-9279-7A50A8B3195A}" sibTransId="{47AB159F-160A-4C75-B621-30A987C3C38C}"/>
    <dgm:cxn modelId="{5DB25F99-E0E3-437E-B054-5BFD145B0BAB}" srcId="{A69ABBAA-A370-4172-8CA7-91FB54D38A5F}" destId="{32800877-474E-4934-A001-4BB6E0520F30}" srcOrd="4" destOrd="0" parTransId="{F2D790B1-94CB-4DA3-B95B-96C462355904}" sibTransId="{CC005CF4-3953-4F9F-BEBB-2A9320F98D5E}"/>
    <dgm:cxn modelId="{E1A4CBB2-D61D-437B-902B-714753AC793D}" srcId="{A69ABBAA-A370-4172-8CA7-91FB54D38A5F}" destId="{61BF1F32-E246-4CA8-9443-788D7559F92F}" srcOrd="7" destOrd="0" parTransId="{DC3D20ED-DDFA-41A1-BC53-971BF564BC71}" sibTransId="{ACC78034-B976-409E-BA21-0FAA00459F72}"/>
    <dgm:cxn modelId="{E5BBF6F1-780F-49E9-AC07-C68F97B20492}" type="presOf" srcId="{FC5390C6-183D-4A88-9F2E-43125910F9CE}" destId="{34DE4925-C7D1-4BAB-A3C0-5AF57032B492}" srcOrd="0" destOrd="0" presId="urn:microsoft.com/office/officeart/2005/8/layout/vList2"/>
    <dgm:cxn modelId="{73BBDA29-CB36-4111-9CB7-9BD070D5444A}" srcId="{A69ABBAA-A370-4172-8CA7-91FB54D38A5F}" destId="{A77BDC9A-F9C5-463D-A1C2-FC27C0AEB7ED}" srcOrd="3" destOrd="0" parTransId="{7ED9ABF2-F525-4A43-A3C2-304174797FDF}" sibTransId="{41F2C64F-A4B5-416B-9D10-A6378788F59C}"/>
    <dgm:cxn modelId="{617DBE40-7648-41AD-B2C8-EFE6305D65BC}" type="presOf" srcId="{61BC2F29-5BEA-41CA-830D-C0B123C383F8}" destId="{7C47F5DE-FFDB-4288-8642-4ED66423A3FB}" srcOrd="0" destOrd="0" presId="urn:microsoft.com/office/officeart/2005/8/layout/vList2"/>
    <dgm:cxn modelId="{B4D2900F-FDC5-47CC-AE45-E1DC43DFCF52}" srcId="{A69ABBAA-A370-4172-8CA7-91FB54D38A5F}" destId="{7854F767-8656-4408-865D-39080C869749}" srcOrd="0" destOrd="0" parTransId="{B6E5E427-C838-4BFD-94F6-B7F6105F5D46}" sibTransId="{3C80B7A4-85F6-462E-B7FF-F65A60AC5034}"/>
    <dgm:cxn modelId="{79924775-0003-438A-8A99-BC5277299DBF}" srcId="{A69ABBAA-A370-4172-8CA7-91FB54D38A5F}" destId="{4B52C2B8-6BC6-42A2-A6D4-792857166AF4}" srcOrd="5" destOrd="0" parTransId="{270FB0DB-65C3-40C7-A92C-D13669BB5324}" sibTransId="{6329A3E5-83BC-4398-A453-DC44023DB1C7}"/>
    <dgm:cxn modelId="{6F02D636-B7A2-4218-AA8D-31AAE856A1D0}" type="presOf" srcId="{7854F767-8656-4408-865D-39080C869749}" destId="{BA3055F1-4CE3-4450-ABCF-AF020BD51C18}" srcOrd="0" destOrd="0" presId="urn:microsoft.com/office/officeart/2005/8/layout/vList2"/>
    <dgm:cxn modelId="{9FD926FD-A68D-4E41-8339-927E868D9600}" type="presOf" srcId="{2760D078-F266-4890-8672-E35E1D699041}" destId="{FE3C4A0D-9E83-40B1-A619-E02300526544}" srcOrd="0" destOrd="0" presId="urn:microsoft.com/office/officeart/2005/8/layout/vList2"/>
    <dgm:cxn modelId="{1E551B6B-3628-4EBF-A7A5-5FA8403BB981}" type="presParOf" srcId="{CD1019EE-DB6A-42BB-9950-008176D037A7}" destId="{BA3055F1-4CE3-4450-ABCF-AF020BD51C18}" srcOrd="0" destOrd="0" presId="urn:microsoft.com/office/officeart/2005/8/layout/vList2"/>
    <dgm:cxn modelId="{36AE65E0-8D07-47D3-83F3-3A619DE86E19}" type="presParOf" srcId="{CD1019EE-DB6A-42BB-9950-008176D037A7}" destId="{3802BAC6-F9A8-4FE4-8ADD-BAE041FC1D9C}" srcOrd="1" destOrd="0" presId="urn:microsoft.com/office/officeart/2005/8/layout/vList2"/>
    <dgm:cxn modelId="{BD339E27-AD6B-49EF-B456-7F3E8B340489}" type="presParOf" srcId="{CD1019EE-DB6A-42BB-9950-008176D037A7}" destId="{7C47F5DE-FFDB-4288-8642-4ED66423A3FB}" srcOrd="2" destOrd="0" presId="urn:microsoft.com/office/officeart/2005/8/layout/vList2"/>
    <dgm:cxn modelId="{B08DBC21-A6BF-40C4-BCA8-A40A84CB511D}" type="presParOf" srcId="{CD1019EE-DB6A-42BB-9950-008176D037A7}" destId="{33ADE63E-95EF-4B68-9959-BB54F18F3190}" srcOrd="3" destOrd="0" presId="urn:microsoft.com/office/officeart/2005/8/layout/vList2"/>
    <dgm:cxn modelId="{80122C18-00DB-4DCE-81DC-921A518AE868}" type="presParOf" srcId="{CD1019EE-DB6A-42BB-9950-008176D037A7}" destId="{FAB35517-46D1-439B-BB15-7C37A6F71013}" srcOrd="4" destOrd="0" presId="urn:microsoft.com/office/officeart/2005/8/layout/vList2"/>
    <dgm:cxn modelId="{54C52AA1-9D56-471B-854C-8DCA988D56BD}" type="presParOf" srcId="{CD1019EE-DB6A-42BB-9950-008176D037A7}" destId="{F00904CF-F408-4FF9-8743-DA0FB1B18EC9}" srcOrd="5" destOrd="0" presId="urn:microsoft.com/office/officeart/2005/8/layout/vList2"/>
    <dgm:cxn modelId="{CCCF6364-6305-4C30-9635-C335F633DF1E}" type="presParOf" srcId="{CD1019EE-DB6A-42BB-9950-008176D037A7}" destId="{05221A5B-F489-468B-B2AA-98907F65C4F6}" srcOrd="6" destOrd="0" presId="urn:microsoft.com/office/officeart/2005/8/layout/vList2"/>
    <dgm:cxn modelId="{99A5A834-81F1-494C-9D1F-C09B64AC5863}" type="presParOf" srcId="{CD1019EE-DB6A-42BB-9950-008176D037A7}" destId="{7C617014-23EB-457E-BA21-1A07A740B3FD}" srcOrd="7" destOrd="0" presId="urn:microsoft.com/office/officeart/2005/8/layout/vList2"/>
    <dgm:cxn modelId="{D5CEE18B-8F73-4C05-BE34-A0698B6F816B}" type="presParOf" srcId="{CD1019EE-DB6A-42BB-9950-008176D037A7}" destId="{FFBA2931-5E5B-40BA-86D4-23E2C1CD9380}" srcOrd="8" destOrd="0" presId="urn:microsoft.com/office/officeart/2005/8/layout/vList2"/>
    <dgm:cxn modelId="{60687507-DD68-4542-A062-E97EBD976571}" type="presParOf" srcId="{CD1019EE-DB6A-42BB-9950-008176D037A7}" destId="{DC53C62C-A3F2-4EAC-AAB4-A71A5CF42162}" srcOrd="9" destOrd="0" presId="urn:microsoft.com/office/officeart/2005/8/layout/vList2"/>
    <dgm:cxn modelId="{B3C05D35-E318-4DEA-A59F-57A77284EB06}" type="presParOf" srcId="{CD1019EE-DB6A-42BB-9950-008176D037A7}" destId="{4CB4C53F-CB4B-4A1A-8A0F-4884BE2BCD57}" srcOrd="10" destOrd="0" presId="urn:microsoft.com/office/officeart/2005/8/layout/vList2"/>
    <dgm:cxn modelId="{F922981A-EC05-41B2-98E3-AE7EDF0E54D3}" type="presParOf" srcId="{CD1019EE-DB6A-42BB-9950-008176D037A7}" destId="{88900B52-B4EC-461B-AE44-82FCE64D9E43}" srcOrd="11" destOrd="0" presId="urn:microsoft.com/office/officeart/2005/8/layout/vList2"/>
    <dgm:cxn modelId="{88658830-741E-4AF1-B173-EA2C3A377BF5}" type="presParOf" srcId="{CD1019EE-DB6A-42BB-9950-008176D037A7}" destId="{FE3C4A0D-9E83-40B1-A619-E02300526544}" srcOrd="12" destOrd="0" presId="urn:microsoft.com/office/officeart/2005/8/layout/vList2"/>
    <dgm:cxn modelId="{ADE062F8-0848-4932-9EC6-B9BC34F86DD3}" type="presParOf" srcId="{CD1019EE-DB6A-42BB-9950-008176D037A7}" destId="{E159B7D0-7AA0-43A1-A086-274871144488}" srcOrd="13" destOrd="0" presId="urn:microsoft.com/office/officeart/2005/8/layout/vList2"/>
    <dgm:cxn modelId="{3EC094E2-8CD0-49A3-8502-20C71F8ACC7C}" type="presParOf" srcId="{CD1019EE-DB6A-42BB-9950-008176D037A7}" destId="{604FF4AF-06C8-4023-A4A3-C88266E57CA5}" srcOrd="14" destOrd="0" presId="urn:microsoft.com/office/officeart/2005/8/layout/vList2"/>
    <dgm:cxn modelId="{9E729514-8BB6-4F30-B5BA-B9B4CEA47C05}" type="presParOf" srcId="{CD1019EE-DB6A-42BB-9950-008176D037A7}" destId="{7B9A9643-18B5-482D-BB3E-8BAD3B295C40}" srcOrd="15" destOrd="0" presId="urn:microsoft.com/office/officeart/2005/8/layout/vList2"/>
    <dgm:cxn modelId="{1DE41A6C-C2EA-4AE8-A7E0-57FE74F469D2}" type="presParOf" srcId="{CD1019EE-DB6A-42BB-9950-008176D037A7}" destId="{65C71631-C5F1-44C5-895B-D5C09C60A26F}" srcOrd="16" destOrd="0" presId="urn:microsoft.com/office/officeart/2005/8/layout/vList2"/>
    <dgm:cxn modelId="{19E8837D-686B-492F-997B-C390A075CEFA}" type="presParOf" srcId="{CD1019EE-DB6A-42BB-9950-008176D037A7}" destId="{FF28642A-C70F-4C66-84BD-DA48E5E229C9}" srcOrd="17" destOrd="0" presId="urn:microsoft.com/office/officeart/2005/8/layout/vList2"/>
    <dgm:cxn modelId="{AEF7669F-61C9-466C-874F-35093878D111}" type="presParOf" srcId="{CD1019EE-DB6A-42BB-9950-008176D037A7}" destId="{34DE4925-C7D1-4BAB-A3C0-5AF57032B492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11534C2D-9A35-46D0-B029-68EAC3725BD1}">
      <dgm:prSet/>
      <dgm:spPr/>
      <dgm:t>
        <a:bodyPr/>
        <a:lstStyle/>
        <a:p>
          <a:r>
            <a:rPr lang="tr-TR" b="1" dirty="0" smtClean="0"/>
            <a:t>TOPLAM PROJE SAYISI				: </a:t>
          </a:r>
          <a:r>
            <a:rPr lang="tr-TR" b="1" dirty="0" smtClean="0"/>
            <a:t>3</a:t>
          </a:r>
          <a:endParaRPr lang="tr-TR" b="1" dirty="0" smtClean="0"/>
        </a:p>
      </dgm:t>
    </dgm:pt>
    <dgm:pt modelId="{0784A102-F2F1-4528-B907-529DC21F5A19}" type="parTrans" cxnId="{0573744E-4173-4B04-B841-6E363E7AD6C2}">
      <dgm:prSet/>
      <dgm:spPr/>
      <dgm:t>
        <a:bodyPr/>
        <a:lstStyle/>
        <a:p>
          <a:endParaRPr lang="tr-TR"/>
        </a:p>
      </dgm:t>
    </dgm:pt>
    <dgm:pt modelId="{5496BB65-F07C-4B24-8290-37F1A11EE796}" type="sibTrans" cxnId="{0573744E-4173-4B04-B841-6E363E7AD6C2}">
      <dgm:prSet/>
      <dgm:spPr/>
      <dgm:t>
        <a:bodyPr/>
        <a:lstStyle/>
        <a:p>
          <a:endParaRPr lang="tr-TR"/>
        </a:p>
      </dgm:t>
    </dgm:pt>
    <dgm:pt modelId="{8C9008FD-246E-4FA7-B8DB-1E5D4807E92A}">
      <dgm:prSet/>
      <dgm:spPr/>
      <dgm:t>
        <a:bodyPr/>
        <a:lstStyle/>
        <a:p>
          <a:r>
            <a:rPr lang="tr-TR" b="1" dirty="0" smtClean="0"/>
            <a:t>TOPLAM PROJE TUTARI				: </a:t>
          </a:r>
          <a:r>
            <a:rPr lang="tr-TR" b="1" dirty="0" smtClean="0"/>
            <a:t>2.495.896 </a:t>
          </a:r>
          <a:r>
            <a:rPr lang="tr-TR" b="1" dirty="0" smtClean="0"/>
            <a:t>TL</a:t>
          </a:r>
        </a:p>
      </dgm:t>
    </dgm:pt>
    <dgm:pt modelId="{8C7DC944-8461-4D8D-B5EE-63F22965D29A}" type="parTrans" cxnId="{1578C0CE-B410-4F48-A768-793EA6AD9F41}">
      <dgm:prSet/>
      <dgm:spPr/>
      <dgm:t>
        <a:bodyPr/>
        <a:lstStyle/>
        <a:p>
          <a:endParaRPr lang="tr-TR"/>
        </a:p>
      </dgm:t>
    </dgm:pt>
    <dgm:pt modelId="{BA74BF64-EAE0-478F-B44F-FFCDBA7BAB6A}" type="sibTrans" cxnId="{1578C0CE-B410-4F48-A768-793EA6AD9F41}">
      <dgm:prSet/>
      <dgm:spPr/>
      <dgm:t>
        <a:bodyPr/>
        <a:lstStyle/>
        <a:p>
          <a:endParaRPr lang="tr-TR"/>
        </a:p>
      </dgm:t>
    </dgm:pt>
    <dgm:pt modelId="{4EC4DDC7-62EB-4893-B107-E7E836D4A753}">
      <dgm:prSet/>
      <dgm:spPr/>
      <dgm:t>
        <a:bodyPr/>
        <a:lstStyle/>
        <a:p>
          <a:r>
            <a:rPr lang="tr-TR" b="1" dirty="0" smtClean="0"/>
            <a:t>ÖNCEKİ YILLAR HARCAMASI			: 0 TL</a:t>
          </a:r>
        </a:p>
      </dgm:t>
    </dgm:pt>
    <dgm:pt modelId="{70201F2F-DB5F-4AD7-B290-878AF8023354}" type="parTrans" cxnId="{8FA62D7A-24A3-4C5A-9731-3E2EFD7803AE}">
      <dgm:prSet/>
      <dgm:spPr/>
      <dgm:t>
        <a:bodyPr/>
        <a:lstStyle/>
        <a:p>
          <a:endParaRPr lang="tr-TR"/>
        </a:p>
      </dgm:t>
    </dgm:pt>
    <dgm:pt modelId="{B6CBC7E2-9724-4C05-8635-A52D6A12D688}" type="sibTrans" cxnId="{8FA62D7A-24A3-4C5A-9731-3E2EFD7803AE}">
      <dgm:prSet/>
      <dgm:spPr/>
      <dgm:t>
        <a:bodyPr/>
        <a:lstStyle/>
        <a:p>
          <a:endParaRPr lang="tr-TR"/>
        </a:p>
      </dgm:t>
    </dgm:pt>
    <dgm:pt modelId="{64D85F7A-4744-4502-B5DD-B27964A9024D}">
      <dgm:prSet/>
      <dgm:spPr/>
      <dgm:t>
        <a:bodyPr/>
        <a:lstStyle/>
        <a:p>
          <a:r>
            <a:rPr lang="tr-TR" b="1" dirty="0" smtClean="0"/>
            <a:t>YILI ÖDENEĞİ					: </a:t>
          </a:r>
          <a:r>
            <a:rPr lang="tr-TR" b="1" dirty="0" smtClean="0"/>
            <a:t>2.381.959 </a:t>
          </a:r>
          <a:r>
            <a:rPr lang="tr-TR" b="1" dirty="0" smtClean="0"/>
            <a:t>TL</a:t>
          </a:r>
        </a:p>
      </dgm:t>
    </dgm:pt>
    <dgm:pt modelId="{074E0B07-4A23-4603-BFDB-BAA63D1DF72C}" type="parTrans" cxnId="{9668425D-D0DC-4640-98F7-E9653DC127BE}">
      <dgm:prSet/>
      <dgm:spPr/>
      <dgm:t>
        <a:bodyPr/>
        <a:lstStyle/>
        <a:p>
          <a:endParaRPr lang="tr-TR"/>
        </a:p>
      </dgm:t>
    </dgm:pt>
    <dgm:pt modelId="{D70C7F8D-2D25-4081-821D-AF2396E54E63}" type="sibTrans" cxnId="{9668425D-D0DC-4640-98F7-E9653DC127BE}">
      <dgm:prSet/>
      <dgm:spPr/>
      <dgm:t>
        <a:bodyPr/>
        <a:lstStyle/>
        <a:p>
          <a:endParaRPr lang="tr-TR"/>
        </a:p>
      </dgm:t>
    </dgm:pt>
    <dgm:pt modelId="{E7DEB161-E43C-4494-B018-30A218FA9D2C}">
      <dgm:prSet/>
      <dgm:spPr/>
      <dgm:t>
        <a:bodyPr/>
        <a:lstStyle/>
        <a:p>
          <a:r>
            <a:rPr lang="tr-TR" b="1" dirty="0" smtClean="0"/>
            <a:t>YILI HARCAMA TUTARI				: </a:t>
          </a:r>
          <a:r>
            <a:rPr lang="tr-TR" b="1" dirty="0" smtClean="0"/>
            <a:t>441.069 </a:t>
          </a:r>
          <a:r>
            <a:rPr lang="tr-TR" b="1" dirty="0" smtClean="0"/>
            <a:t>TL</a:t>
          </a:r>
          <a:endParaRPr lang="tr-TR" b="1" dirty="0"/>
        </a:p>
      </dgm:t>
    </dgm:pt>
    <dgm:pt modelId="{4BE2F073-A561-47CE-A75C-EF0D054E2D22}" type="parTrans" cxnId="{856EE51B-F21E-4AF8-B830-CD6D3B8CADD2}">
      <dgm:prSet/>
      <dgm:spPr/>
      <dgm:t>
        <a:bodyPr/>
        <a:lstStyle/>
        <a:p>
          <a:endParaRPr lang="tr-TR"/>
        </a:p>
      </dgm:t>
    </dgm:pt>
    <dgm:pt modelId="{B98AA7D8-2519-427B-B0C9-4A71FCCED51E}" type="sibTrans" cxnId="{856EE51B-F21E-4AF8-B830-CD6D3B8CADD2}">
      <dgm:prSet/>
      <dgm:spPr/>
      <dgm:t>
        <a:bodyPr/>
        <a:lstStyle/>
        <a:p>
          <a:endParaRPr lang="tr-TR"/>
        </a:p>
      </dgm:t>
    </dgm:pt>
    <dgm:pt modelId="{6EECFA58-A587-4433-8CEE-3DFF94063525}">
      <dgm:prSet/>
      <dgm:spPr/>
      <dgm:t>
        <a:bodyPr/>
        <a:lstStyle/>
        <a:p>
          <a:r>
            <a:rPr lang="tr-TR" b="1" dirty="0" smtClean="0"/>
            <a:t>PARASAL GERÇEKLEŞME				: % </a:t>
          </a:r>
          <a:r>
            <a:rPr lang="tr-TR" b="1" dirty="0" smtClean="0"/>
            <a:t>017</a:t>
          </a:r>
          <a:endParaRPr lang="tr-TR" b="1" dirty="0" smtClean="0"/>
        </a:p>
      </dgm:t>
    </dgm:pt>
    <dgm:pt modelId="{5C66A07E-C559-4A02-8B07-3DAAE019BEE5}" type="parTrans" cxnId="{D16388D6-7A49-44B3-8331-384CA62D7D6B}">
      <dgm:prSet/>
      <dgm:spPr/>
      <dgm:t>
        <a:bodyPr/>
        <a:lstStyle/>
        <a:p>
          <a:endParaRPr lang="tr-TR"/>
        </a:p>
      </dgm:t>
    </dgm:pt>
    <dgm:pt modelId="{BB2BD95E-3428-45A1-AB1B-C45139F9F18D}" type="sibTrans" cxnId="{D16388D6-7A49-44B3-8331-384CA62D7D6B}">
      <dgm:prSet/>
      <dgm:spPr/>
      <dgm:t>
        <a:bodyPr/>
        <a:lstStyle/>
        <a:p>
          <a:endParaRPr lang="tr-TR"/>
        </a:p>
      </dgm:t>
    </dgm:pt>
    <dgm:pt modelId="{E3DF59C2-0E5D-453D-A0E9-BE477A64CAD3}">
      <dgm:prSet/>
      <dgm:spPr/>
      <dgm:t>
        <a:bodyPr/>
        <a:lstStyle/>
        <a:p>
          <a:r>
            <a:rPr lang="tr-TR" b="1" dirty="0" smtClean="0"/>
            <a:t>BİTEN PROJE SAYISI				: -</a:t>
          </a:r>
        </a:p>
      </dgm:t>
    </dgm:pt>
    <dgm:pt modelId="{5BFC28EC-6692-4A19-A5D4-5E8701D6D406}" type="parTrans" cxnId="{437CB4EE-26CB-41E2-A770-97191F320714}">
      <dgm:prSet/>
      <dgm:spPr/>
      <dgm:t>
        <a:bodyPr/>
        <a:lstStyle/>
        <a:p>
          <a:endParaRPr lang="tr-TR"/>
        </a:p>
      </dgm:t>
    </dgm:pt>
    <dgm:pt modelId="{59B9F92E-A3DA-4C3E-B2F5-C8E729BC0A6B}" type="sibTrans" cxnId="{437CB4EE-26CB-41E2-A770-97191F320714}">
      <dgm:prSet/>
      <dgm:spPr/>
      <dgm:t>
        <a:bodyPr/>
        <a:lstStyle/>
        <a:p>
          <a:endParaRPr lang="tr-TR"/>
        </a:p>
      </dgm:t>
    </dgm:pt>
    <dgm:pt modelId="{6E2DD22D-68C6-418E-A26B-5D304F081D48}">
      <dgm:prSet/>
      <dgm:spPr/>
      <dgm:t>
        <a:bodyPr/>
        <a:lstStyle/>
        <a:p>
          <a:r>
            <a:rPr lang="tr-TR" b="1" dirty="0" smtClean="0"/>
            <a:t>DEVAM EDEN PROJE SAYISI			: </a:t>
          </a:r>
          <a:r>
            <a:rPr lang="tr-TR" b="1" dirty="0" smtClean="0"/>
            <a:t>3</a:t>
          </a:r>
          <a:endParaRPr lang="tr-TR" b="1" dirty="0"/>
        </a:p>
      </dgm:t>
    </dgm:pt>
    <dgm:pt modelId="{AB96B541-667A-4483-AF7A-4024042B78FD}" type="parTrans" cxnId="{8933E0DC-C21D-4013-828E-751AA7A137F0}">
      <dgm:prSet/>
      <dgm:spPr/>
      <dgm:t>
        <a:bodyPr/>
        <a:lstStyle/>
        <a:p>
          <a:endParaRPr lang="tr-TR"/>
        </a:p>
      </dgm:t>
    </dgm:pt>
    <dgm:pt modelId="{1327497A-4DBB-4694-B92D-BBEEA7A2A3E6}" type="sibTrans" cxnId="{8933E0DC-C21D-4013-828E-751AA7A137F0}">
      <dgm:prSet/>
      <dgm:spPr/>
      <dgm:t>
        <a:bodyPr/>
        <a:lstStyle/>
        <a:p>
          <a:endParaRPr lang="tr-TR"/>
        </a:p>
      </dgm:t>
    </dgm:pt>
    <dgm:pt modelId="{74CB00EF-F4D7-43D0-8924-FD49A59B2F0B}">
      <dgm:prSet/>
      <dgm:spPr/>
      <dgm:t>
        <a:bodyPr/>
        <a:lstStyle/>
        <a:p>
          <a:r>
            <a:rPr lang="tr-TR" b="1" dirty="0" smtClean="0"/>
            <a:t>İHALE AŞAMASINDAKİ PROJE SAYISI		: </a:t>
          </a:r>
          <a:r>
            <a:rPr lang="tr-TR" b="1" dirty="0" smtClean="0"/>
            <a:t>-</a:t>
          </a:r>
          <a:endParaRPr lang="tr-TR" b="1" dirty="0" smtClean="0"/>
        </a:p>
      </dgm:t>
    </dgm:pt>
    <dgm:pt modelId="{AC557947-9988-4085-B0ED-164E1C604DBB}" type="parTrans" cxnId="{4EE7093E-62DE-4B63-B92A-ADBAB468F09E}">
      <dgm:prSet/>
      <dgm:spPr/>
      <dgm:t>
        <a:bodyPr/>
        <a:lstStyle/>
        <a:p>
          <a:endParaRPr lang="tr-TR"/>
        </a:p>
      </dgm:t>
    </dgm:pt>
    <dgm:pt modelId="{FAEE8C1F-17FE-45CB-B045-4E53AC89BB7D}" type="sibTrans" cxnId="{4EE7093E-62DE-4B63-B92A-ADBAB468F09E}">
      <dgm:prSet/>
      <dgm:spPr/>
      <dgm:t>
        <a:bodyPr/>
        <a:lstStyle/>
        <a:p>
          <a:endParaRPr lang="tr-TR"/>
        </a:p>
      </dgm:t>
    </dgm:pt>
    <dgm:pt modelId="{46F00D39-4729-4E1D-80D8-08C289DA76E1}">
      <dgm:prSet/>
      <dgm:spPr/>
      <dgm:t>
        <a:bodyPr/>
        <a:lstStyle/>
        <a:p>
          <a:r>
            <a:rPr lang="tr-TR" b="1" dirty="0" smtClean="0"/>
            <a:t>YER TESLİMİ YAPILAN PROJE SAYISI		: -</a:t>
          </a:r>
          <a:endParaRPr lang="tr-TR" dirty="0" smtClean="0"/>
        </a:p>
      </dgm:t>
    </dgm:pt>
    <dgm:pt modelId="{0AB5315F-54B3-4935-87A6-720921D25FCF}" type="parTrans" cxnId="{CE7DE0D2-74D1-4E9F-83C0-EDA524088703}">
      <dgm:prSet/>
      <dgm:spPr/>
      <dgm:t>
        <a:bodyPr/>
        <a:lstStyle/>
        <a:p>
          <a:endParaRPr lang="tr-TR"/>
        </a:p>
      </dgm:t>
    </dgm:pt>
    <dgm:pt modelId="{221E6C69-A0A7-4DA6-AB3D-53C68600F060}" type="sibTrans" cxnId="{CE7DE0D2-74D1-4E9F-83C0-EDA524088703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0CF3928-60DE-4E93-AE1F-A0901ABC98C8}" type="pres">
      <dgm:prSet presAssocID="{11534C2D-9A35-46D0-B029-68EAC3725BD1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D2C72F-3B73-4AC3-839B-1FFA7D2F4A23}" type="pres">
      <dgm:prSet presAssocID="{5496BB65-F07C-4B24-8290-37F1A11EE796}" presName="spacer" presStyleCnt="0"/>
      <dgm:spPr/>
    </dgm:pt>
    <dgm:pt modelId="{958D7A8F-A24D-48AC-BF7E-6E3583EABAE4}" type="pres">
      <dgm:prSet presAssocID="{8C9008FD-246E-4FA7-B8DB-1E5D4807E92A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C17DCE-61A5-4CB8-9E16-9BA11AE20E80}" type="pres">
      <dgm:prSet presAssocID="{BA74BF64-EAE0-478F-B44F-FFCDBA7BAB6A}" presName="spacer" presStyleCnt="0"/>
      <dgm:spPr/>
    </dgm:pt>
    <dgm:pt modelId="{46E946E6-E116-4C9E-886C-4D5A4372AA64}" type="pres">
      <dgm:prSet presAssocID="{4EC4DDC7-62EB-4893-B107-E7E836D4A753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C70215-F49C-4EC8-B9F5-0B8500E5230A}" type="pres">
      <dgm:prSet presAssocID="{B6CBC7E2-9724-4C05-8635-A52D6A12D688}" presName="spacer" presStyleCnt="0"/>
      <dgm:spPr/>
    </dgm:pt>
    <dgm:pt modelId="{68AFE34D-5A37-4B60-B249-819B3217110C}" type="pres">
      <dgm:prSet presAssocID="{64D85F7A-4744-4502-B5DD-B27964A9024D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34B957-AA17-4578-87FD-61E3E90DC009}" type="pres">
      <dgm:prSet presAssocID="{D70C7F8D-2D25-4081-821D-AF2396E54E63}" presName="spacer" presStyleCnt="0"/>
      <dgm:spPr/>
    </dgm:pt>
    <dgm:pt modelId="{27F848B8-015D-42EC-B0BA-AAB1439DE005}" type="pres">
      <dgm:prSet presAssocID="{E7DEB161-E43C-4494-B018-30A218FA9D2C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30F3DA-7D63-4787-BF7C-DD7E12BDDDEC}" type="pres">
      <dgm:prSet presAssocID="{B98AA7D8-2519-427B-B0C9-4A71FCCED51E}" presName="spacer" presStyleCnt="0"/>
      <dgm:spPr/>
    </dgm:pt>
    <dgm:pt modelId="{3DFC95A9-0BC8-4DC6-A2A6-F4CD9BE0155A}" type="pres">
      <dgm:prSet presAssocID="{6EECFA58-A587-4433-8CEE-3DFF94063525}" presName="parentText" presStyleLbl="node1" presStyleIdx="5" presStyleCnt="10" custLinFactNeighborX="-1667" custLinFactNeighborY="-3165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B84777-D905-4BAE-B8AE-9F3DB913C752}" type="pres">
      <dgm:prSet presAssocID="{BB2BD95E-3428-45A1-AB1B-C45139F9F18D}" presName="spacer" presStyleCnt="0"/>
      <dgm:spPr/>
    </dgm:pt>
    <dgm:pt modelId="{B483DDDD-83E7-4FF3-8A50-9ED97C4C39E3}" type="pres">
      <dgm:prSet presAssocID="{E3DF59C2-0E5D-453D-A0E9-BE477A64CAD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8EA87D-5565-4ECF-A75A-9F8C45C52F0F}" type="pres">
      <dgm:prSet presAssocID="{59B9F92E-A3DA-4C3E-B2F5-C8E729BC0A6B}" presName="spacer" presStyleCnt="0"/>
      <dgm:spPr/>
    </dgm:pt>
    <dgm:pt modelId="{672937D8-17F8-4341-B353-27E473AFDE3D}" type="pres">
      <dgm:prSet presAssocID="{6E2DD22D-68C6-418E-A26B-5D304F081D48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A5DBB0-6481-4A35-B81D-D046270362DB}" type="pres">
      <dgm:prSet presAssocID="{1327497A-4DBB-4694-B92D-BBEEA7A2A3E6}" presName="spacer" presStyleCnt="0"/>
      <dgm:spPr/>
    </dgm:pt>
    <dgm:pt modelId="{5E539D03-9791-42C1-9B62-6E9168259E2F}" type="pres">
      <dgm:prSet presAssocID="{74CB00EF-F4D7-43D0-8924-FD49A59B2F0B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7B9076-AA65-4516-9852-DBBE8AC1AF2A}" type="pres">
      <dgm:prSet presAssocID="{FAEE8C1F-17FE-45CB-B045-4E53AC89BB7D}" presName="spacer" presStyleCnt="0"/>
      <dgm:spPr/>
    </dgm:pt>
    <dgm:pt modelId="{004EE27E-1CF1-4009-BFB7-879696814343}" type="pres">
      <dgm:prSet presAssocID="{46F00D39-4729-4E1D-80D8-08C289DA76E1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7C897D6-46CE-4091-8E74-DD8245577764}" type="presOf" srcId="{11534C2D-9A35-46D0-B029-68EAC3725BD1}" destId="{80CF3928-60DE-4E93-AE1F-A0901ABC98C8}" srcOrd="0" destOrd="0" presId="urn:microsoft.com/office/officeart/2005/8/layout/vList2"/>
    <dgm:cxn modelId="{AA9FFB28-C1E0-4219-91D4-787A51D094F2}" type="presOf" srcId="{8C9008FD-246E-4FA7-B8DB-1E5D4807E92A}" destId="{958D7A8F-A24D-48AC-BF7E-6E3583EABAE4}" srcOrd="0" destOrd="0" presId="urn:microsoft.com/office/officeart/2005/8/layout/vList2"/>
    <dgm:cxn modelId="{CE7DE0D2-74D1-4E9F-83C0-EDA524088703}" srcId="{A69ABBAA-A370-4172-8CA7-91FB54D38A5F}" destId="{46F00D39-4729-4E1D-80D8-08C289DA76E1}" srcOrd="9" destOrd="0" parTransId="{0AB5315F-54B3-4935-87A6-720921D25FCF}" sibTransId="{221E6C69-A0A7-4DA6-AB3D-53C68600F060}"/>
    <dgm:cxn modelId="{975CFEDE-E42C-48CD-B69B-C2C01804DA7E}" type="presOf" srcId="{64D85F7A-4744-4502-B5DD-B27964A9024D}" destId="{68AFE34D-5A37-4B60-B249-819B3217110C}" srcOrd="0" destOrd="0" presId="urn:microsoft.com/office/officeart/2005/8/layout/vList2"/>
    <dgm:cxn modelId="{9668425D-D0DC-4640-98F7-E9653DC127BE}" srcId="{A69ABBAA-A370-4172-8CA7-91FB54D38A5F}" destId="{64D85F7A-4744-4502-B5DD-B27964A9024D}" srcOrd="3" destOrd="0" parTransId="{074E0B07-4A23-4603-BFDB-BAA63D1DF72C}" sibTransId="{D70C7F8D-2D25-4081-821D-AF2396E54E63}"/>
    <dgm:cxn modelId="{FA622213-BFA7-4511-8FAD-B86B51C1D01B}" type="presOf" srcId="{6E2DD22D-68C6-418E-A26B-5D304F081D48}" destId="{672937D8-17F8-4341-B353-27E473AFDE3D}" srcOrd="0" destOrd="0" presId="urn:microsoft.com/office/officeart/2005/8/layout/vList2"/>
    <dgm:cxn modelId="{BA0469FD-628A-4B08-8545-DAFC4973BD83}" type="presOf" srcId="{E7DEB161-E43C-4494-B018-30A218FA9D2C}" destId="{27F848B8-015D-42EC-B0BA-AAB1439DE005}" srcOrd="0" destOrd="0" presId="urn:microsoft.com/office/officeart/2005/8/layout/vList2"/>
    <dgm:cxn modelId="{D16388D6-7A49-44B3-8331-384CA62D7D6B}" srcId="{A69ABBAA-A370-4172-8CA7-91FB54D38A5F}" destId="{6EECFA58-A587-4433-8CEE-3DFF94063525}" srcOrd="5" destOrd="0" parTransId="{5C66A07E-C559-4A02-8B07-3DAAE019BEE5}" sibTransId="{BB2BD95E-3428-45A1-AB1B-C45139F9F18D}"/>
    <dgm:cxn modelId="{0573744E-4173-4B04-B841-6E363E7AD6C2}" srcId="{A69ABBAA-A370-4172-8CA7-91FB54D38A5F}" destId="{11534C2D-9A35-46D0-B029-68EAC3725BD1}" srcOrd="0" destOrd="0" parTransId="{0784A102-F2F1-4528-B907-529DC21F5A19}" sibTransId="{5496BB65-F07C-4B24-8290-37F1A11EE796}"/>
    <dgm:cxn modelId="{437CB4EE-26CB-41E2-A770-97191F320714}" srcId="{A69ABBAA-A370-4172-8CA7-91FB54D38A5F}" destId="{E3DF59C2-0E5D-453D-A0E9-BE477A64CAD3}" srcOrd="6" destOrd="0" parTransId="{5BFC28EC-6692-4A19-A5D4-5E8701D6D406}" sibTransId="{59B9F92E-A3DA-4C3E-B2F5-C8E729BC0A6B}"/>
    <dgm:cxn modelId="{856EE51B-F21E-4AF8-B830-CD6D3B8CADD2}" srcId="{A69ABBAA-A370-4172-8CA7-91FB54D38A5F}" destId="{E7DEB161-E43C-4494-B018-30A218FA9D2C}" srcOrd="4" destOrd="0" parTransId="{4BE2F073-A561-47CE-A75C-EF0D054E2D22}" sibTransId="{B98AA7D8-2519-427B-B0C9-4A71FCCED51E}"/>
    <dgm:cxn modelId="{560F4E5A-D3EA-4111-849E-04ACE55880E6}" type="presOf" srcId="{46F00D39-4729-4E1D-80D8-08C289DA76E1}" destId="{004EE27E-1CF1-4009-BFB7-879696814343}" srcOrd="0" destOrd="0" presId="urn:microsoft.com/office/officeart/2005/8/layout/vList2"/>
    <dgm:cxn modelId="{1578C0CE-B410-4F48-A768-793EA6AD9F41}" srcId="{A69ABBAA-A370-4172-8CA7-91FB54D38A5F}" destId="{8C9008FD-246E-4FA7-B8DB-1E5D4807E92A}" srcOrd="1" destOrd="0" parTransId="{8C7DC944-8461-4D8D-B5EE-63F22965D29A}" sibTransId="{BA74BF64-EAE0-478F-B44F-FFCDBA7BAB6A}"/>
    <dgm:cxn modelId="{07B9E010-8923-48AD-AD5E-E4B3997B843A}" type="presOf" srcId="{6EECFA58-A587-4433-8CEE-3DFF94063525}" destId="{3DFC95A9-0BC8-4DC6-A2A6-F4CD9BE0155A}" srcOrd="0" destOrd="0" presId="urn:microsoft.com/office/officeart/2005/8/layout/vList2"/>
    <dgm:cxn modelId="{1D47E783-3774-4C14-8027-E1E2C8DD151C}" type="presOf" srcId="{4EC4DDC7-62EB-4893-B107-E7E836D4A753}" destId="{46E946E6-E116-4C9E-886C-4D5A4372AA64}" srcOrd="0" destOrd="0" presId="urn:microsoft.com/office/officeart/2005/8/layout/vList2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A5277E34-517E-4166-BB36-46AD0C09E5DC}" type="presOf" srcId="{74CB00EF-F4D7-43D0-8924-FD49A59B2F0B}" destId="{5E539D03-9791-42C1-9B62-6E9168259E2F}" srcOrd="0" destOrd="0" presId="urn:microsoft.com/office/officeart/2005/8/layout/vList2"/>
    <dgm:cxn modelId="{4EE7093E-62DE-4B63-B92A-ADBAB468F09E}" srcId="{A69ABBAA-A370-4172-8CA7-91FB54D38A5F}" destId="{74CB00EF-F4D7-43D0-8924-FD49A59B2F0B}" srcOrd="8" destOrd="0" parTransId="{AC557947-9988-4085-B0ED-164E1C604DBB}" sibTransId="{FAEE8C1F-17FE-45CB-B045-4E53AC89BB7D}"/>
    <dgm:cxn modelId="{8FA62D7A-24A3-4C5A-9731-3E2EFD7803AE}" srcId="{A69ABBAA-A370-4172-8CA7-91FB54D38A5F}" destId="{4EC4DDC7-62EB-4893-B107-E7E836D4A753}" srcOrd="2" destOrd="0" parTransId="{70201F2F-DB5F-4AD7-B290-878AF8023354}" sibTransId="{B6CBC7E2-9724-4C05-8635-A52D6A12D688}"/>
    <dgm:cxn modelId="{8933E0DC-C21D-4013-828E-751AA7A137F0}" srcId="{A69ABBAA-A370-4172-8CA7-91FB54D38A5F}" destId="{6E2DD22D-68C6-418E-A26B-5D304F081D48}" srcOrd="7" destOrd="0" parTransId="{AB96B541-667A-4483-AF7A-4024042B78FD}" sibTransId="{1327497A-4DBB-4694-B92D-BBEEA7A2A3E6}"/>
    <dgm:cxn modelId="{C74D0E76-9370-4138-B3F5-61464C415A13}" type="presOf" srcId="{E3DF59C2-0E5D-453D-A0E9-BE477A64CAD3}" destId="{B483DDDD-83E7-4FF3-8A50-9ED97C4C39E3}" srcOrd="0" destOrd="0" presId="urn:microsoft.com/office/officeart/2005/8/layout/vList2"/>
    <dgm:cxn modelId="{B792BF81-20CE-44B2-B69E-D41BD3ED212C}" type="presParOf" srcId="{CD1019EE-DB6A-42BB-9950-008176D037A7}" destId="{80CF3928-60DE-4E93-AE1F-A0901ABC98C8}" srcOrd="0" destOrd="0" presId="urn:microsoft.com/office/officeart/2005/8/layout/vList2"/>
    <dgm:cxn modelId="{427439A0-DEE9-4B7B-928C-F8AFDFAE074F}" type="presParOf" srcId="{CD1019EE-DB6A-42BB-9950-008176D037A7}" destId="{D5D2C72F-3B73-4AC3-839B-1FFA7D2F4A23}" srcOrd="1" destOrd="0" presId="urn:microsoft.com/office/officeart/2005/8/layout/vList2"/>
    <dgm:cxn modelId="{9C8B6E9E-8FD1-473B-BEA4-851B60CD79E8}" type="presParOf" srcId="{CD1019EE-DB6A-42BB-9950-008176D037A7}" destId="{958D7A8F-A24D-48AC-BF7E-6E3583EABAE4}" srcOrd="2" destOrd="0" presId="urn:microsoft.com/office/officeart/2005/8/layout/vList2"/>
    <dgm:cxn modelId="{1C1D3354-ED9D-4C13-9DC9-A2278F17D8AB}" type="presParOf" srcId="{CD1019EE-DB6A-42BB-9950-008176D037A7}" destId="{62C17DCE-61A5-4CB8-9E16-9BA11AE20E80}" srcOrd="3" destOrd="0" presId="urn:microsoft.com/office/officeart/2005/8/layout/vList2"/>
    <dgm:cxn modelId="{2999FB3C-3294-41F1-87C6-7592EA2119CC}" type="presParOf" srcId="{CD1019EE-DB6A-42BB-9950-008176D037A7}" destId="{46E946E6-E116-4C9E-886C-4D5A4372AA64}" srcOrd="4" destOrd="0" presId="urn:microsoft.com/office/officeart/2005/8/layout/vList2"/>
    <dgm:cxn modelId="{B4B177FA-36D6-4C9B-945B-D9B8D2CEF9C6}" type="presParOf" srcId="{CD1019EE-DB6A-42BB-9950-008176D037A7}" destId="{52C70215-F49C-4EC8-B9F5-0B8500E5230A}" srcOrd="5" destOrd="0" presId="urn:microsoft.com/office/officeart/2005/8/layout/vList2"/>
    <dgm:cxn modelId="{6AB447A6-EE76-4CF7-8BD4-5F7F060EF15B}" type="presParOf" srcId="{CD1019EE-DB6A-42BB-9950-008176D037A7}" destId="{68AFE34D-5A37-4B60-B249-819B3217110C}" srcOrd="6" destOrd="0" presId="urn:microsoft.com/office/officeart/2005/8/layout/vList2"/>
    <dgm:cxn modelId="{CD776DB6-1ABE-474D-8635-D323B8CD472D}" type="presParOf" srcId="{CD1019EE-DB6A-42BB-9950-008176D037A7}" destId="{A234B957-AA17-4578-87FD-61E3E90DC009}" srcOrd="7" destOrd="0" presId="urn:microsoft.com/office/officeart/2005/8/layout/vList2"/>
    <dgm:cxn modelId="{F55C9700-0599-40CD-AA4A-B7088022E030}" type="presParOf" srcId="{CD1019EE-DB6A-42BB-9950-008176D037A7}" destId="{27F848B8-015D-42EC-B0BA-AAB1439DE005}" srcOrd="8" destOrd="0" presId="urn:microsoft.com/office/officeart/2005/8/layout/vList2"/>
    <dgm:cxn modelId="{E405DC59-6C7B-4CBF-B655-4CD4D7D529C2}" type="presParOf" srcId="{CD1019EE-DB6A-42BB-9950-008176D037A7}" destId="{3D30F3DA-7D63-4787-BF7C-DD7E12BDDDEC}" srcOrd="9" destOrd="0" presId="urn:microsoft.com/office/officeart/2005/8/layout/vList2"/>
    <dgm:cxn modelId="{BE352010-EB7D-47DD-BDA4-A7DA60A6B85D}" type="presParOf" srcId="{CD1019EE-DB6A-42BB-9950-008176D037A7}" destId="{3DFC95A9-0BC8-4DC6-A2A6-F4CD9BE0155A}" srcOrd="10" destOrd="0" presId="urn:microsoft.com/office/officeart/2005/8/layout/vList2"/>
    <dgm:cxn modelId="{1DEE4038-4CB2-4CD3-AE83-3CD07E11655C}" type="presParOf" srcId="{CD1019EE-DB6A-42BB-9950-008176D037A7}" destId="{94B84777-D905-4BAE-B8AE-9F3DB913C752}" srcOrd="11" destOrd="0" presId="urn:microsoft.com/office/officeart/2005/8/layout/vList2"/>
    <dgm:cxn modelId="{995B53C5-576D-4A9D-AE91-8B99519D1BF0}" type="presParOf" srcId="{CD1019EE-DB6A-42BB-9950-008176D037A7}" destId="{B483DDDD-83E7-4FF3-8A50-9ED97C4C39E3}" srcOrd="12" destOrd="0" presId="urn:microsoft.com/office/officeart/2005/8/layout/vList2"/>
    <dgm:cxn modelId="{5F738870-28F0-4E0A-89C2-0B9CCAFDB4DD}" type="presParOf" srcId="{CD1019EE-DB6A-42BB-9950-008176D037A7}" destId="{F68EA87D-5565-4ECF-A75A-9F8C45C52F0F}" srcOrd="13" destOrd="0" presId="urn:microsoft.com/office/officeart/2005/8/layout/vList2"/>
    <dgm:cxn modelId="{4CBB2829-7173-4C44-A37D-DADD89016EE3}" type="presParOf" srcId="{CD1019EE-DB6A-42BB-9950-008176D037A7}" destId="{672937D8-17F8-4341-B353-27E473AFDE3D}" srcOrd="14" destOrd="0" presId="urn:microsoft.com/office/officeart/2005/8/layout/vList2"/>
    <dgm:cxn modelId="{D3B49C00-0799-4871-AFAF-7304C1493CEF}" type="presParOf" srcId="{CD1019EE-DB6A-42BB-9950-008176D037A7}" destId="{4DA5DBB0-6481-4A35-B81D-D046270362DB}" srcOrd="15" destOrd="0" presId="urn:microsoft.com/office/officeart/2005/8/layout/vList2"/>
    <dgm:cxn modelId="{29CB00E2-934B-4FFA-BB54-6043730DB5CE}" type="presParOf" srcId="{CD1019EE-DB6A-42BB-9950-008176D037A7}" destId="{5E539D03-9791-42C1-9B62-6E9168259E2F}" srcOrd="16" destOrd="0" presId="urn:microsoft.com/office/officeart/2005/8/layout/vList2"/>
    <dgm:cxn modelId="{0F54953E-2619-425E-9B92-F1088F12042A}" type="presParOf" srcId="{CD1019EE-DB6A-42BB-9950-008176D037A7}" destId="{AE7B9076-AA65-4516-9852-DBBE8AC1AF2A}" srcOrd="17" destOrd="0" presId="urn:microsoft.com/office/officeart/2005/8/layout/vList2"/>
    <dgm:cxn modelId="{DBDDFF97-F948-4FE0-8100-B342AC50F785}" type="presParOf" srcId="{CD1019EE-DB6A-42BB-9950-008176D037A7}" destId="{004EE27E-1CF1-4009-BFB7-879696814343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443ADE27-1C96-4141-BFC5-F6CC8D42F6F3}">
      <dgm:prSet/>
      <dgm:spPr/>
      <dgm:t>
        <a:bodyPr/>
        <a:lstStyle/>
        <a:p>
          <a:r>
            <a:rPr lang="tr-TR" b="1" dirty="0" smtClean="0"/>
            <a:t>TOPLAM PROJE SAYISI				: </a:t>
          </a:r>
          <a:r>
            <a:rPr lang="tr-TR" b="1" dirty="0" smtClean="0"/>
            <a:t>9</a:t>
          </a:r>
          <a:endParaRPr lang="tr-TR" b="1" dirty="0" smtClean="0"/>
        </a:p>
      </dgm:t>
    </dgm:pt>
    <dgm:pt modelId="{7BA431D5-BB0D-4F49-A23C-BDA22A0D1FEB}" type="parTrans" cxnId="{A1DE8BB5-67FE-4575-88A5-7BC992269B8E}">
      <dgm:prSet/>
      <dgm:spPr/>
      <dgm:t>
        <a:bodyPr/>
        <a:lstStyle/>
        <a:p>
          <a:endParaRPr lang="tr-TR"/>
        </a:p>
      </dgm:t>
    </dgm:pt>
    <dgm:pt modelId="{24D1BCED-E84F-48CF-8A26-A34EF1B17C5A}" type="sibTrans" cxnId="{A1DE8BB5-67FE-4575-88A5-7BC992269B8E}">
      <dgm:prSet/>
      <dgm:spPr/>
      <dgm:t>
        <a:bodyPr/>
        <a:lstStyle/>
        <a:p>
          <a:endParaRPr lang="tr-TR"/>
        </a:p>
      </dgm:t>
    </dgm:pt>
    <dgm:pt modelId="{91F85175-8990-4692-8188-F45908206BFB}">
      <dgm:prSet/>
      <dgm:spPr/>
      <dgm:t>
        <a:bodyPr/>
        <a:lstStyle/>
        <a:p>
          <a:r>
            <a:rPr lang="tr-TR" b="1" dirty="0" smtClean="0"/>
            <a:t>TOPLAM PROJE TUTARI				: </a:t>
          </a:r>
          <a:r>
            <a:rPr lang="tr-TR" b="1" dirty="0" smtClean="0"/>
            <a:t>23.053.984 </a:t>
          </a:r>
          <a:r>
            <a:rPr lang="tr-TR" b="1" dirty="0" smtClean="0"/>
            <a:t>TL</a:t>
          </a:r>
        </a:p>
      </dgm:t>
    </dgm:pt>
    <dgm:pt modelId="{41C1EE37-CC0F-4E64-B4AB-2AC9C32BFD9E}" type="parTrans" cxnId="{3B6AC36B-C57E-4E77-AE07-5230E6B65A1D}">
      <dgm:prSet/>
      <dgm:spPr/>
      <dgm:t>
        <a:bodyPr/>
        <a:lstStyle/>
        <a:p>
          <a:endParaRPr lang="tr-TR"/>
        </a:p>
      </dgm:t>
    </dgm:pt>
    <dgm:pt modelId="{DE65D450-2A28-433D-8611-45456ECDBCE7}" type="sibTrans" cxnId="{3B6AC36B-C57E-4E77-AE07-5230E6B65A1D}">
      <dgm:prSet/>
      <dgm:spPr/>
      <dgm:t>
        <a:bodyPr/>
        <a:lstStyle/>
        <a:p>
          <a:endParaRPr lang="tr-TR"/>
        </a:p>
      </dgm:t>
    </dgm:pt>
    <dgm:pt modelId="{2E405C33-0BC9-4DEB-BCB3-EC28C5C2BE9F}">
      <dgm:prSet/>
      <dgm:spPr/>
      <dgm:t>
        <a:bodyPr/>
        <a:lstStyle/>
        <a:p>
          <a:r>
            <a:rPr lang="tr-TR" b="1" dirty="0" smtClean="0"/>
            <a:t>ÖNCEKİ YILLAR HARCAMASI			: 4.440.715 TL</a:t>
          </a:r>
        </a:p>
      </dgm:t>
    </dgm:pt>
    <dgm:pt modelId="{303A2599-A2D0-4D51-B86E-6BCC2DCD2B1A}" type="parTrans" cxnId="{98B7D53A-DCA3-4FD7-B1C6-1E312E5811DD}">
      <dgm:prSet/>
      <dgm:spPr/>
      <dgm:t>
        <a:bodyPr/>
        <a:lstStyle/>
        <a:p>
          <a:endParaRPr lang="tr-TR"/>
        </a:p>
      </dgm:t>
    </dgm:pt>
    <dgm:pt modelId="{984F746A-4253-4EA7-A228-4CD4B79FF567}" type="sibTrans" cxnId="{98B7D53A-DCA3-4FD7-B1C6-1E312E5811DD}">
      <dgm:prSet/>
      <dgm:spPr/>
      <dgm:t>
        <a:bodyPr/>
        <a:lstStyle/>
        <a:p>
          <a:endParaRPr lang="tr-TR"/>
        </a:p>
      </dgm:t>
    </dgm:pt>
    <dgm:pt modelId="{AF94742E-4B63-46A5-8AB7-D02817F1636A}">
      <dgm:prSet/>
      <dgm:spPr/>
      <dgm:t>
        <a:bodyPr/>
        <a:lstStyle/>
        <a:p>
          <a:r>
            <a:rPr lang="tr-TR" b="1" dirty="0" smtClean="0"/>
            <a:t>YILI ÖDENEĞİ					: </a:t>
          </a:r>
          <a:r>
            <a:rPr lang="tr-TR" b="1" dirty="0" smtClean="0"/>
            <a:t>4.755.762 </a:t>
          </a:r>
          <a:r>
            <a:rPr lang="tr-TR" b="1" dirty="0" smtClean="0"/>
            <a:t>TL</a:t>
          </a:r>
        </a:p>
      </dgm:t>
    </dgm:pt>
    <dgm:pt modelId="{A5D1D6E3-FB94-4AE7-8559-42D5A5DA5409}" type="parTrans" cxnId="{CD6DFC81-C629-4F91-B6CF-11064D14F42A}">
      <dgm:prSet/>
      <dgm:spPr/>
      <dgm:t>
        <a:bodyPr/>
        <a:lstStyle/>
        <a:p>
          <a:endParaRPr lang="tr-TR"/>
        </a:p>
      </dgm:t>
    </dgm:pt>
    <dgm:pt modelId="{03D9E548-ABE1-4C0A-B961-9C36871FF191}" type="sibTrans" cxnId="{CD6DFC81-C629-4F91-B6CF-11064D14F42A}">
      <dgm:prSet/>
      <dgm:spPr/>
      <dgm:t>
        <a:bodyPr/>
        <a:lstStyle/>
        <a:p>
          <a:endParaRPr lang="tr-TR"/>
        </a:p>
      </dgm:t>
    </dgm:pt>
    <dgm:pt modelId="{54C159C1-FB9D-4918-8A6C-EAB16F511B29}">
      <dgm:prSet/>
      <dgm:spPr/>
      <dgm:t>
        <a:bodyPr/>
        <a:lstStyle/>
        <a:p>
          <a:r>
            <a:rPr lang="tr-TR" b="1" dirty="0" smtClean="0"/>
            <a:t>YILI HARCAMA TUTARI				: </a:t>
          </a:r>
          <a:r>
            <a:rPr lang="tr-TR" b="1" dirty="0" smtClean="0"/>
            <a:t>451.813 </a:t>
          </a:r>
          <a:r>
            <a:rPr lang="tr-TR" b="1" dirty="0" smtClean="0"/>
            <a:t>TL</a:t>
          </a:r>
          <a:endParaRPr lang="tr-TR" b="1" dirty="0"/>
        </a:p>
      </dgm:t>
    </dgm:pt>
    <dgm:pt modelId="{5B014BD6-F13F-41D1-B791-8533C91E760E}" type="parTrans" cxnId="{8D3D1308-D2E1-49F4-BB3F-773D61D9B919}">
      <dgm:prSet/>
      <dgm:spPr/>
      <dgm:t>
        <a:bodyPr/>
        <a:lstStyle/>
        <a:p>
          <a:endParaRPr lang="tr-TR"/>
        </a:p>
      </dgm:t>
    </dgm:pt>
    <dgm:pt modelId="{56DCC8A6-9148-4001-825B-30575A9C7484}" type="sibTrans" cxnId="{8D3D1308-D2E1-49F4-BB3F-773D61D9B919}">
      <dgm:prSet/>
      <dgm:spPr/>
      <dgm:t>
        <a:bodyPr/>
        <a:lstStyle/>
        <a:p>
          <a:endParaRPr lang="tr-TR"/>
        </a:p>
      </dgm:t>
    </dgm:pt>
    <dgm:pt modelId="{9C13324E-A58E-4B74-B974-D92E8BA77D54}">
      <dgm:prSet/>
      <dgm:spPr/>
      <dgm:t>
        <a:bodyPr/>
        <a:lstStyle/>
        <a:p>
          <a:r>
            <a:rPr lang="tr-TR" b="1" dirty="0" smtClean="0"/>
            <a:t>PARASAL GERÇEKLEŞME				: %</a:t>
          </a:r>
          <a:r>
            <a:rPr lang="tr-TR" b="1" dirty="0" smtClean="0"/>
            <a:t>21</a:t>
          </a:r>
          <a:endParaRPr lang="tr-TR" b="1" dirty="0" smtClean="0"/>
        </a:p>
      </dgm:t>
    </dgm:pt>
    <dgm:pt modelId="{25ECDD04-8AE9-4167-B8E9-4C6B69401CC3}" type="parTrans" cxnId="{4AF79328-5DBD-44A1-8397-B9B16165D3DE}">
      <dgm:prSet/>
      <dgm:spPr/>
      <dgm:t>
        <a:bodyPr/>
        <a:lstStyle/>
        <a:p>
          <a:endParaRPr lang="tr-TR"/>
        </a:p>
      </dgm:t>
    </dgm:pt>
    <dgm:pt modelId="{8C4D7C1B-4358-4234-810C-6E1F3859F854}" type="sibTrans" cxnId="{4AF79328-5DBD-44A1-8397-B9B16165D3DE}">
      <dgm:prSet/>
      <dgm:spPr/>
      <dgm:t>
        <a:bodyPr/>
        <a:lstStyle/>
        <a:p>
          <a:endParaRPr lang="tr-TR"/>
        </a:p>
      </dgm:t>
    </dgm:pt>
    <dgm:pt modelId="{AE34B466-8942-4E17-B3BA-98ADA8C09688}">
      <dgm:prSet/>
      <dgm:spPr/>
      <dgm:t>
        <a:bodyPr/>
        <a:lstStyle/>
        <a:p>
          <a:r>
            <a:rPr lang="tr-TR" b="1" dirty="0" smtClean="0"/>
            <a:t>BİTEN PROJE SAYISI				: 1</a:t>
          </a:r>
        </a:p>
      </dgm:t>
    </dgm:pt>
    <dgm:pt modelId="{C3EA83DB-395E-4A4B-BE9E-E6FED2288936}" type="parTrans" cxnId="{061108FA-501F-4E65-B743-1031218C85C7}">
      <dgm:prSet/>
      <dgm:spPr/>
      <dgm:t>
        <a:bodyPr/>
        <a:lstStyle/>
        <a:p>
          <a:endParaRPr lang="tr-TR"/>
        </a:p>
      </dgm:t>
    </dgm:pt>
    <dgm:pt modelId="{0D6E5457-BB35-4658-895C-F00589082470}" type="sibTrans" cxnId="{061108FA-501F-4E65-B743-1031218C85C7}">
      <dgm:prSet/>
      <dgm:spPr/>
      <dgm:t>
        <a:bodyPr/>
        <a:lstStyle/>
        <a:p>
          <a:endParaRPr lang="tr-TR"/>
        </a:p>
      </dgm:t>
    </dgm:pt>
    <dgm:pt modelId="{E598FFBC-D8A0-469D-91CA-4A8015391A5C}">
      <dgm:prSet/>
      <dgm:spPr/>
      <dgm:t>
        <a:bodyPr/>
        <a:lstStyle/>
        <a:p>
          <a:r>
            <a:rPr lang="tr-TR" b="1" dirty="0" smtClean="0"/>
            <a:t>DEVAM EDEN PROJE SAYISI			: </a:t>
          </a:r>
          <a:r>
            <a:rPr lang="tr-TR" b="1" dirty="0" smtClean="0"/>
            <a:t>7</a:t>
          </a:r>
          <a:endParaRPr lang="tr-TR" b="1" dirty="0"/>
        </a:p>
      </dgm:t>
    </dgm:pt>
    <dgm:pt modelId="{6E01A0B8-C0A5-4161-BD4A-E247E8DA4059}" type="parTrans" cxnId="{CA3C5C6D-F973-4056-8481-46BFAC099244}">
      <dgm:prSet/>
      <dgm:spPr/>
      <dgm:t>
        <a:bodyPr/>
        <a:lstStyle/>
        <a:p>
          <a:endParaRPr lang="tr-TR"/>
        </a:p>
      </dgm:t>
    </dgm:pt>
    <dgm:pt modelId="{F6BA44C7-01A4-467F-A70A-8DA6826CB6E4}" type="sibTrans" cxnId="{CA3C5C6D-F973-4056-8481-46BFAC099244}">
      <dgm:prSet/>
      <dgm:spPr/>
      <dgm:t>
        <a:bodyPr/>
        <a:lstStyle/>
        <a:p>
          <a:endParaRPr lang="tr-TR"/>
        </a:p>
      </dgm:t>
    </dgm:pt>
    <dgm:pt modelId="{EED78E2F-ED97-4181-A184-AF4B766F440A}">
      <dgm:prSet/>
      <dgm:spPr/>
      <dgm:t>
        <a:bodyPr/>
        <a:lstStyle/>
        <a:p>
          <a:r>
            <a:rPr lang="tr-TR" b="1" dirty="0" smtClean="0"/>
            <a:t>BAŞLANMAYAN PROJE SAYISI			: 1</a:t>
          </a:r>
        </a:p>
      </dgm:t>
    </dgm:pt>
    <dgm:pt modelId="{E0768B50-8F16-4428-801A-2AE7B67D4874}" type="parTrans" cxnId="{568962F9-B903-47F6-B01A-81ACED1A4218}">
      <dgm:prSet/>
      <dgm:spPr/>
      <dgm:t>
        <a:bodyPr/>
        <a:lstStyle/>
        <a:p>
          <a:endParaRPr lang="tr-TR"/>
        </a:p>
      </dgm:t>
    </dgm:pt>
    <dgm:pt modelId="{CBF503CB-71A3-4EF5-A38E-8C053779D76F}" type="sibTrans" cxnId="{568962F9-B903-47F6-B01A-81ACED1A4218}">
      <dgm:prSet/>
      <dgm:spPr/>
      <dgm:t>
        <a:bodyPr/>
        <a:lstStyle/>
        <a:p>
          <a:endParaRPr lang="tr-TR"/>
        </a:p>
      </dgm:t>
    </dgm:pt>
    <dgm:pt modelId="{CBBA9D65-08C6-42BC-B2DD-1EBF6DD9AA93}">
      <dgm:prSet/>
      <dgm:spPr/>
      <dgm:t>
        <a:bodyPr/>
        <a:lstStyle/>
        <a:p>
          <a:r>
            <a:rPr lang="tr-TR" b="1" dirty="0" smtClean="0"/>
            <a:t>İHALE AŞAMASINDAKİ PROJE SAYISI		: </a:t>
          </a:r>
          <a:r>
            <a:rPr lang="tr-TR" b="1" dirty="0" smtClean="0"/>
            <a:t>-</a:t>
          </a:r>
          <a:endParaRPr lang="tr-TR" dirty="0" smtClean="0"/>
        </a:p>
      </dgm:t>
    </dgm:pt>
    <dgm:pt modelId="{E523641A-48FA-4D3A-A5B5-714AB2668107}" type="parTrans" cxnId="{C6613F89-9498-493B-BC8D-69E158EF0BAB}">
      <dgm:prSet/>
      <dgm:spPr/>
      <dgm:t>
        <a:bodyPr/>
        <a:lstStyle/>
        <a:p>
          <a:endParaRPr lang="tr-TR"/>
        </a:p>
      </dgm:t>
    </dgm:pt>
    <dgm:pt modelId="{CC1CA739-909C-48E5-94E1-9C28871328E7}" type="sibTrans" cxnId="{C6613F89-9498-493B-BC8D-69E158EF0BAB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8CF2DD0-E292-4E65-9AFC-79BED7C55556}" type="pres">
      <dgm:prSet presAssocID="{443ADE27-1C96-4141-BFC5-F6CC8D42F6F3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AEA8BC-2E6A-41B5-8718-3ADCB0B2B833}" type="pres">
      <dgm:prSet presAssocID="{24D1BCED-E84F-48CF-8A26-A34EF1B17C5A}" presName="spacer" presStyleCnt="0"/>
      <dgm:spPr/>
    </dgm:pt>
    <dgm:pt modelId="{6ED56CA2-E193-45A9-BB52-08FA6AEBFE7D}" type="pres">
      <dgm:prSet presAssocID="{91F85175-8990-4692-8188-F45908206BFB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122BC0-C241-4C43-BCE5-9953C6A2A7BE}" type="pres">
      <dgm:prSet presAssocID="{DE65D450-2A28-433D-8611-45456ECDBCE7}" presName="spacer" presStyleCnt="0"/>
      <dgm:spPr/>
    </dgm:pt>
    <dgm:pt modelId="{0377387F-E16D-4428-87C9-B7E428BDBC1D}" type="pres">
      <dgm:prSet presAssocID="{2E405C33-0BC9-4DEB-BCB3-EC28C5C2BE9F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3B4FCA-8B48-4A4E-94E0-9DF8206D7F4A}" type="pres">
      <dgm:prSet presAssocID="{984F746A-4253-4EA7-A228-4CD4B79FF567}" presName="spacer" presStyleCnt="0"/>
      <dgm:spPr/>
    </dgm:pt>
    <dgm:pt modelId="{09681213-00BE-4B10-91CB-B84241598F4B}" type="pres">
      <dgm:prSet presAssocID="{AF94742E-4B63-46A5-8AB7-D02817F1636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CB3E8C-FEB6-4BB3-99E8-63D9968CB5EE}" type="pres">
      <dgm:prSet presAssocID="{03D9E548-ABE1-4C0A-B961-9C36871FF191}" presName="spacer" presStyleCnt="0"/>
      <dgm:spPr/>
    </dgm:pt>
    <dgm:pt modelId="{FE12583C-29E3-4AAB-99F8-EDB6EA6D91FF}" type="pres">
      <dgm:prSet presAssocID="{54C159C1-FB9D-4918-8A6C-EAB16F511B29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679BA5-6CA9-496B-9928-A5BA6F213F4B}" type="pres">
      <dgm:prSet presAssocID="{56DCC8A6-9148-4001-825B-30575A9C7484}" presName="spacer" presStyleCnt="0"/>
      <dgm:spPr/>
    </dgm:pt>
    <dgm:pt modelId="{163AD474-B132-415C-A416-68296567DBA0}" type="pres">
      <dgm:prSet presAssocID="{9C13324E-A58E-4B74-B974-D92E8BA77D5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87E10E-20D1-425A-B3CA-D3B588BBC112}" type="pres">
      <dgm:prSet presAssocID="{8C4D7C1B-4358-4234-810C-6E1F3859F854}" presName="spacer" presStyleCnt="0"/>
      <dgm:spPr/>
    </dgm:pt>
    <dgm:pt modelId="{9D821458-2B4C-4F6D-B9E8-62DD169E5340}" type="pres">
      <dgm:prSet presAssocID="{AE34B466-8942-4E17-B3BA-98ADA8C09688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084335-1764-49B7-AA5B-BBFADE006C83}" type="pres">
      <dgm:prSet presAssocID="{0D6E5457-BB35-4658-895C-F00589082470}" presName="spacer" presStyleCnt="0"/>
      <dgm:spPr/>
    </dgm:pt>
    <dgm:pt modelId="{EF3885F9-4295-4225-B95B-4649C046E190}" type="pres">
      <dgm:prSet presAssocID="{E598FFBC-D8A0-469D-91CA-4A8015391A5C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B1E259-9E4B-4675-AA7C-8DD3605D2048}" type="pres">
      <dgm:prSet presAssocID="{F6BA44C7-01A4-467F-A70A-8DA6826CB6E4}" presName="spacer" presStyleCnt="0"/>
      <dgm:spPr/>
    </dgm:pt>
    <dgm:pt modelId="{A050F445-B579-46A5-B427-0C73BA0BA8E3}" type="pres">
      <dgm:prSet presAssocID="{EED78E2F-ED97-4181-A184-AF4B766F440A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710D96-883D-43C4-88BB-1F8FE41E1642}" type="pres">
      <dgm:prSet presAssocID="{CBF503CB-71A3-4EF5-A38E-8C053779D76F}" presName="spacer" presStyleCnt="0"/>
      <dgm:spPr/>
    </dgm:pt>
    <dgm:pt modelId="{78D4035E-AF7F-43F0-8A98-E80CB9B8E4F8}" type="pres">
      <dgm:prSet presAssocID="{CBBA9D65-08C6-42BC-B2DD-1EBF6DD9AA93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425376E-DE4C-4020-9CE3-539CF96FFEE6}" type="presOf" srcId="{91F85175-8990-4692-8188-F45908206BFB}" destId="{6ED56CA2-E193-45A9-BB52-08FA6AEBFE7D}" srcOrd="0" destOrd="0" presId="urn:microsoft.com/office/officeart/2005/8/layout/vList2"/>
    <dgm:cxn modelId="{3B6AC36B-C57E-4E77-AE07-5230E6B65A1D}" srcId="{A69ABBAA-A370-4172-8CA7-91FB54D38A5F}" destId="{91F85175-8990-4692-8188-F45908206BFB}" srcOrd="1" destOrd="0" parTransId="{41C1EE37-CC0F-4E64-B4AB-2AC9C32BFD9E}" sibTransId="{DE65D450-2A28-433D-8611-45456ECDBCE7}"/>
    <dgm:cxn modelId="{8D3D1308-D2E1-49F4-BB3F-773D61D9B919}" srcId="{A69ABBAA-A370-4172-8CA7-91FB54D38A5F}" destId="{54C159C1-FB9D-4918-8A6C-EAB16F511B29}" srcOrd="4" destOrd="0" parTransId="{5B014BD6-F13F-41D1-B791-8533C91E760E}" sibTransId="{56DCC8A6-9148-4001-825B-30575A9C7484}"/>
    <dgm:cxn modelId="{0EB4D943-FC6D-4A7D-973F-1594022D5C01}" type="presOf" srcId="{E598FFBC-D8A0-469D-91CA-4A8015391A5C}" destId="{EF3885F9-4295-4225-B95B-4649C046E190}" srcOrd="0" destOrd="0" presId="urn:microsoft.com/office/officeart/2005/8/layout/vList2"/>
    <dgm:cxn modelId="{4E9D8CA4-A182-4130-AA72-5FB286C3B67F}" type="presOf" srcId="{AF94742E-4B63-46A5-8AB7-D02817F1636A}" destId="{09681213-00BE-4B10-91CB-B84241598F4B}" srcOrd="0" destOrd="0" presId="urn:microsoft.com/office/officeart/2005/8/layout/vList2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4AF79328-5DBD-44A1-8397-B9B16165D3DE}" srcId="{A69ABBAA-A370-4172-8CA7-91FB54D38A5F}" destId="{9C13324E-A58E-4B74-B974-D92E8BA77D54}" srcOrd="5" destOrd="0" parTransId="{25ECDD04-8AE9-4167-B8E9-4C6B69401CC3}" sibTransId="{8C4D7C1B-4358-4234-810C-6E1F3859F854}"/>
    <dgm:cxn modelId="{CD6DFC81-C629-4F91-B6CF-11064D14F42A}" srcId="{A69ABBAA-A370-4172-8CA7-91FB54D38A5F}" destId="{AF94742E-4B63-46A5-8AB7-D02817F1636A}" srcOrd="3" destOrd="0" parTransId="{A5D1D6E3-FB94-4AE7-8559-42D5A5DA5409}" sibTransId="{03D9E548-ABE1-4C0A-B961-9C36871FF191}"/>
    <dgm:cxn modelId="{A648D27B-011B-4514-A856-3FFD028A0DC0}" type="presOf" srcId="{443ADE27-1C96-4141-BFC5-F6CC8D42F6F3}" destId="{C8CF2DD0-E292-4E65-9AFC-79BED7C55556}" srcOrd="0" destOrd="0" presId="urn:microsoft.com/office/officeart/2005/8/layout/vList2"/>
    <dgm:cxn modelId="{5F5AEB3D-0901-41A4-8BCB-0ECA9144DD57}" type="presOf" srcId="{2E405C33-0BC9-4DEB-BCB3-EC28C5C2BE9F}" destId="{0377387F-E16D-4428-87C9-B7E428BDBC1D}" srcOrd="0" destOrd="0" presId="urn:microsoft.com/office/officeart/2005/8/layout/vList2"/>
    <dgm:cxn modelId="{B520CC82-393B-4536-8189-EF9E3EF75C3E}" type="presOf" srcId="{EED78E2F-ED97-4181-A184-AF4B766F440A}" destId="{A050F445-B579-46A5-B427-0C73BA0BA8E3}" srcOrd="0" destOrd="0" presId="urn:microsoft.com/office/officeart/2005/8/layout/vList2"/>
    <dgm:cxn modelId="{A1DE8BB5-67FE-4575-88A5-7BC992269B8E}" srcId="{A69ABBAA-A370-4172-8CA7-91FB54D38A5F}" destId="{443ADE27-1C96-4141-BFC5-F6CC8D42F6F3}" srcOrd="0" destOrd="0" parTransId="{7BA431D5-BB0D-4F49-A23C-BDA22A0D1FEB}" sibTransId="{24D1BCED-E84F-48CF-8A26-A34EF1B17C5A}"/>
    <dgm:cxn modelId="{98B7D53A-DCA3-4FD7-B1C6-1E312E5811DD}" srcId="{A69ABBAA-A370-4172-8CA7-91FB54D38A5F}" destId="{2E405C33-0BC9-4DEB-BCB3-EC28C5C2BE9F}" srcOrd="2" destOrd="0" parTransId="{303A2599-A2D0-4D51-B86E-6BCC2DCD2B1A}" sibTransId="{984F746A-4253-4EA7-A228-4CD4B79FF567}"/>
    <dgm:cxn modelId="{B21556AA-DFEB-41C4-8258-C30B1D4D8322}" type="presOf" srcId="{54C159C1-FB9D-4918-8A6C-EAB16F511B29}" destId="{FE12583C-29E3-4AAB-99F8-EDB6EA6D91FF}" srcOrd="0" destOrd="0" presId="urn:microsoft.com/office/officeart/2005/8/layout/vList2"/>
    <dgm:cxn modelId="{CA3C5C6D-F973-4056-8481-46BFAC099244}" srcId="{A69ABBAA-A370-4172-8CA7-91FB54D38A5F}" destId="{E598FFBC-D8A0-469D-91CA-4A8015391A5C}" srcOrd="7" destOrd="0" parTransId="{6E01A0B8-C0A5-4161-BD4A-E247E8DA4059}" sibTransId="{F6BA44C7-01A4-467F-A70A-8DA6826CB6E4}"/>
    <dgm:cxn modelId="{3FF7435F-C660-47E4-BC59-8DD588B3872A}" type="presOf" srcId="{CBBA9D65-08C6-42BC-B2DD-1EBF6DD9AA93}" destId="{78D4035E-AF7F-43F0-8A98-E80CB9B8E4F8}" srcOrd="0" destOrd="0" presId="urn:microsoft.com/office/officeart/2005/8/layout/vList2"/>
    <dgm:cxn modelId="{F1E41077-EFE3-4EB9-8074-61BE04215084}" type="presOf" srcId="{9C13324E-A58E-4B74-B974-D92E8BA77D54}" destId="{163AD474-B132-415C-A416-68296567DBA0}" srcOrd="0" destOrd="0" presId="urn:microsoft.com/office/officeart/2005/8/layout/vList2"/>
    <dgm:cxn modelId="{568962F9-B903-47F6-B01A-81ACED1A4218}" srcId="{A69ABBAA-A370-4172-8CA7-91FB54D38A5F}" destId="{EED78E2F-ED97-4181-A184-AF4B766F440A}" srcOrd="8" destOrd="0" parTransId="{E0768B50-8F16-4428-801A-2AE7B67D4874}" sibTransId="{CBF503CB-71A3-4EF5-A38E-8C053779D76F}"/>
    <dgm:cxn modelId="{C6613F89-9498-493B-BC8D-69E158EF0BAB}" srcId="{A69ABBAA-A370-4172-8CA7-91FB54D38A5F}" destId="{CBBA9D65-08C6-42BC-B2DD-1EBF6DD9AA93}" srcOrd="9" destOrd="0" parTransId="{E523641A-48FA-4D3A-A5B5-714AB2668107}" sibTransId="{CC1CA739-909C-48E5-94E1-9C28871328E7}"/>
    <dgm:cxn modelId="{26A01568-0A64-47DE-A3E1-AA065A15F552}" type="presOf" srcId="{AE34B466-8942-4E17-B3BA-98ADA8C09688}" destId="{9D821458-2B4C-4F6D-B9E8-62DD169E5340}" srcOrd="0" destOrd="0" presId="urn:microsoft.com/office/officeart/2005/8/layout/vList2"/>
    <dgm:cxn modelId="{061108FA-501F-4E65-B743-1031218C85C7}" srcId="{A69ABBAA-A370-4172-8CA7-91FB54D38A5F}" destId="{AE34B466-8942-4E17-B3BA-98ADA8C09688}" srcOrd="6" destOrd="0" parTransId="{C3EA83DB-395E-4A4B-BE9E-E6FED2288936}" sibTransId="{0D6E5457-BB35-4658-895C-F00589082470}"/>
    <dgm:cxn modelId="{7BC44C69-3182-4A91-B5D0-BE2484A69855}" type="presParOf" srcId="{CD1019EE-DB6A-42BB-9950-008176D037A7}" destId="{C8CF2DD0-E292-4E65-9AFC-79BED7C55556}" srcOrd="0" destOrd="0" presId="urn:microsoft.com/office/officeart/2005/8/layout/vList2"/>
    <dgm:cxn modelId="{5CAC8758-894A-42BF-99F9-3D60A7875EE0}" type="presParOf" srcId="{CD1019EE-DB6A-42BB-9950-008176D037A7}" destId="{EDAEA8BC-2E6A-41B5-8718-3ADCB0B2B833}" srcOrd="1" destOrd="0" presId="urn:microsoft.com/office/officeart/2005/8/layout/vList2"/>
    <dgm:cxn modelId="{AF560A17-484C-4BA0-8A95-447B2B17687E}" type="presParOf" srcId="{CD1019EE-DB6A-42BB-9950-008176D037A7}" destId="{6ED56CA2-E193-45A9-BB52-08FA6AEBFE7D}" srcOrd="2" destOrd="0" presId="urn:microsoft.com/office/officeart/2005/8/layout/vList2"/>
    <dgm:cxn modelId="{CD8BADA4-5BF6-4368-B4DF-B64CEEF1A4F7}" type="presParOf" srcId="{CD1019EE-DB6A-42BB-9950-008176D037A7}" destId="{E8122BC0-C241-4C43-BCE5-9953C6A2A7BE}" srcOrd="3" destOrd="0" presId="urn:microsoft.com/office/officeart/2005/8/layout/vList2"/>
    <dgm:cxn modelId="{9DCEE618-4619-4E82-8610-9E9DC6BC4F31}" type="presParOf" srcId="{CD1019EE-DB6A-42BB-9950-008176D037A7}" destId="{0377387F-E16D-4428-87C9-B7E428BDBC1D}" srcOrd="4" destOrd="0" presId="urn:microsoft.com/office/officeart/2005/8/layout/vList2"/>
    <dgm:cxn modelId="{47B0EC8B-1E70-4F78-8145-84FC09098D9C}" type="presParOf" srcId="{CD1019EE-DB6A-42BB-9950-008176D037A7}" destId="{453B4FCA-8B48-4A4E-94E0-9DF8206D7F4A}" srcOrd="5" destOrd="0" presId="urn:microsoft.com/office/officeart/2005/8/layout/vList2"/>
    <dgm:cxn modelId="{9D311B14-2495-44DB-85B5-D5D52A68948B}" type="presParOf" srcId="{CD1019EE-DB6A-42BB-9950-008176D037A7}" destId="{09681213-00BE-4B10-91CB-B84241598F4B}" srcOrd="6" destOrd="0" presId="urn:microsoft.com/office/officeart/2005/8/layout/vList2"/>
    <dgm:cxn modelId="{71B477BE-B109-46A5-9418-3DB08B620915}" type="presParOf" srcId="{CD1019EE-DB6A-42BB-9950-008176D037A7}" destId="{EECB3E8C-FEB6-4BB3-99E8-63D9968CB5EE}" srcOrd="7" destOrd="0" presId="urn:microsoft.com/office/officeart/2005/8/layout/vList2"/>
    <dgm:cxn modelId="{789C7EFF-E8E5-44D1-B45A-F4FE55C7119C}" type="presParOf" srcId="{CD1019EE-DB6A-42BB-9950-008176D037A7}" destId="{FE12583C-29E3-4AAB-99F8-EDB6EA6D91FF}" srcOrd="8" destOrd="0" presId="urn:microsoft.com/office/officeart/2005/8/layout/vList2"/>
    <dgm:cxn modelId="{8D82DB09-24AE-43DD-A99C-65FE3D88B4FF}" type="presParOf" srcId="{CD1019EE-DB6A-42BB-9950-008176D037A7}" destId="{63679BA5-6CA9-496B-9928-A5BA6F213F4B}" srcOrd="9" destOrd="0" presId="urn:microsoft.com/office/officeart/2005/8/layout/vList2"/>
    <dgm:cxn modelId="{6B9B88C2-C573-499A-8D5C-CD8B33395171}" type="presParOf" srcId="{CD1019EE-DB6A-42BB-9950-008176D037A7}" destId="{163AD474-B132-415C-A416-68296567DBA0}" srcOrd="10" destOrd="0" presId="urn:microsoft.com/office/officeart/2005/8/layout/vList2"/>
    <dgm:cxn modelId="{7378E993-407F-4D97-B323-C57BA18923C4}" type="presParOf" srcId="{CD1019EE-DB6A-42BB-9950-008176D037A7}" destId="{D487E10E-20D1-425A-B3CA-D3B588BBC112}" srcOrd="11" destOrd="0" presId="urn:microsoft.com/office/officeart/2005/8/layout/vList2"/>
    <dgm:cxn modelId="{10378998-34AA-46AF-A482-921184A629B1}" type="presParOf" srcId="{CD1019EE-DB6A-42BB-9950-008176D037A7}" destId="{9D821458-2B4C-4F6D-B9E8-62DD169E5340}" srcOrd="12" destOrd="0" presId="urn:microsoft.com/office/officeart/2005/8/layout/vList2"/>
    <dgm:cxn modelId="{94B0F5D5-41AC-4034-BB34-27939AFD5F65}" type="presParOf" srcId="{CD1019EE-DB6A-42BB-9950-008176D037A7}" destId="{F6084335-1764-49B7-AA5B-BBFADE006C83}" srcOrd="13" destOrd="0" presId="urn:microsoft.com/office/officeart/2005/8/layout/vList2"/>
    <dgm:cxn modelId="{39B61282-F220-446C-838B-3252DA871EBA}" type="presParOf" srcId="{CD1019EE-DB6A-42BB-9950-008176D037A7}" destId="{EF3885F9-4295-4225-B95B-4649C046E190}" srcOrd="14" destOrd="0" presId="urn:microsoft.com/office/officeart/2005/8/layout/vList2"/>
    <dgm:cxn modelId="{8369F83B-CA64-48DD-94BB-CCA321308903}" type="presParOf" srcId="{CD1019EE-DB6A-42BB-9950-008176D037A7}" destId="{2CB1E259-9E4B-4675-AA7C-8DD3605D2048}" srcOrd="15" destOrd="0" presId="urn:microsoft.com/office/officeart/2005/8/layout/vList2"/>
    <dgm:cxn modelId="{A233DF62-28E9-425F-A8F3-395395D4C52B}" type="presParOf" srcId="{CD1019EE-DB6A-42BB-9950-008176D037A7}" destId="{A050F445-B579-46A5-B427-0C73BA0BA8E3}" srcOrd="16" destOrd="0" presId="urn:microsoft.com/office/officeart/2005/8/layout/vList2"/>
    <dgm:cxn modelId="{DAE30242-C27A-4FDB-ACCF-CBA5982BD24C}" type="presParOf" srcId="{CD1019EE-DB6A-42BB-9950-008176D037A7}" destId="{F3710D96-883D-43C4-88BB-1F8FE41E1642}" srcOrd="17" destOrd="0" presId="urn:microsoft.com/office/officeart/2005/8/layout/vList2"/>
    <dgm:cxn modelId="{C4A2CCD7-2335-457F-B4AF-998DBF447A39}" type="presParOf" srcId="{CD1019EE-DB6A-42BB-9950-008176D037A7}" destId="{78D4035E-AF7F-43F0-8A98-E80CB9B8E4F8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443ADE27-1C96-4141-BFC5-F6CC8D42F6F3}">
      <dgm:prSet/>
      <dgm:spPr/>
      <dgm:t>
        <a:bodyPr/>
        <a:lstStyle/>
        <a:p>
          <a:r>
            <a:rPr lang="tr-TR" b="1" dirty="0" smtClean="0"/>
            <a:t>TOPLAM PROJE SAYISI				: 1</a:t>
          </a:r>
        </a:p>
      </dgm:t>
    </dgm:pt>
    <dgm:pt modelId="{7BA431D5-BB0D-4F49-A23C-BDA22A0D1FEB}" type="parTrans" cxnId="{A1DE8BB5-67FE-4575-88A5-7BC992269B8E}">
      <dgm:prSet/>
      <dgm:spPr/>
      <dgm:t>
        <a:bodyPr/>
        <a:lstStyle/>
        <a:p>
          <a:endParaRPr lang="tr-TR"/>
        </a:p>
      </dgm:t>
    </dgm:pt>
    <dgm:pt modelId="{24D1BCED-E84F-48CF-8A26-A34EF1B17C5A}" type="sibTrans" cxnId="{A1DE8BB5-67FE-4575-88A5-7BC992269B8E}">
      <dgm:prSet/>
      <dgm:spPr/>
      <dgm:t>
        <a:bodyPr/>
        <a:lstStyle/>
        <a:p>
          <a:endParaRPr lang="tr-TR"/>
        </a:p>
      </dgm:t>
    </dgm:pt>
    <dgm:pt modelId="{91F85175-8990-4692-8188-F45908206BFB}">
      <dgm:prSet/>
      <dgm:spPr/>
      <dgm:t>
        <a:bodyPr/>
        <a:lstStyle/>
        <a:p>
          <a:r>
            <a:rPr lang="tr-TR" b="1" dirty="0" smtClean="0"/>
            <a:t>TOPLAM PROJE TUTARI				: 6.621.340 TL</a:t>
          </a:r>
        </a:p>
      </dgm:t>
    </dgm:pt>
    <dgm:pt modelId="{41C1EE37-CC0F-4E64-B4AB-2AC9C32BFD9E}" type="parTrans" cxnId="{3B6AC36B-C57E-4E77-AE07-5230E6B65A1D}">
      <dgm:prSet/>
      <dgm:spPr/>
      <dgm:t>
        <a:bodyPr/>
        <a:lstStyle/>
        <a:p>
          <a:endParaRPr lang="tr-TR"/>
        </a:p>
      </dgm:t>
    </dgm:pt>
    <dgm:pt modelId="{DE65D450-2A28-433D-8611-45456ECDBCE7}" type="sibTrans" cxnId="{3B6AC36B-C57E-4E77-AE07-5230E6B65A1D}">
      <dgm:prSet/>
      <dgm:spPr/>
      <dgm:t>
        <a:bodyPr/>
        <a:lstStyle/>
        <a:p>
          <a:endParaRPr lang="tr-TR"/>
        </a:p>
      </dgm:t>
    </dgm:pt>
    <dgm:pt modelId="{2E405C33-0BC9-4DEB-BCB3-EC28C5C2BE9F}">
      <dgm:prSet/>
      <dgm:spPr/>
      <dgm:t>
        <a:bodyPr/>
        <a:lstStyle/>
        <a:p>
          <a:r>
            <a:rPr lang="tr-TR" b="1" dirty="0" smtClean="0"/>
            <a:t>ÖNCEKİ YILLAR HARCAMASI			: 6.154.648 TL</a:t>
          </a:r>
        </a:p>
      </dgm:t>
    </dgm:pt>
    <dgm:pt modelId="{303A2599-A2D0-4D51-B86E-6BCC2DCD2B1A}" type="parTrans" cxnId="{98B7D53A-DCA3-4FD7-B1C6-1E312E5811DD}">
      <dgm:prSet/>
      <dgm:spPr/>
      <dgm:t>
        <a:bodyPr/>
        <a:lstStyle/>
        <a:p>
          <a:endParaRPr lang="tr-TR"/>
        </a:p>
      </dgm:t>
    </dgm:pt>
    <dgm:pt modelId="{984F746A-4253-4EA7-A228-4CD4B79FF567}" type="sibTrans" cxnId="{98B7D53A-DCA3-4FD7-B1C6-1E312E5811DD}">
      <dgm:prSet/>
      <dgm:spPr/>
      <dgm:t>
        <a:bodyPr/>
        <a:lstStyle/>
        <a:p>
          <a:endParaRPr lang="tr-TR"/>
        </a:p>
      </dgm:t>
    </dgm:pt>
    <dgm:pt modelId="{AF94742E-4B63-46A5-8AB7-D02817F1636A}">
      <dgm:prSet/>
      <dgm:spPr/>
      <dgm:t>
        <a:bodyPr/>
        <a:lstStyle/>
        <a:p>
          <a:r>
            <a:rPr lang="tr-TR" b="1" dirty="0" smtClean="0"/>
            <a:t>YILI ÖDENEĞİ					: - TL</a:t>
          </a:r>
        </a:p>
      </dgm:t>
    </dgm:pt>
    <dgm:pt modelId="{A5D1D6E3-FB94-4AE7-8559-42D5A5DA5409}" type="parTrans" cxnId="{CD6DFC81-C629-4F91-B6CF-11064D14F42A}">
      <dgm:prSet/>
      <dgm:spPr/>
      <dgm:t>
        <a:bodyPr/>
        <a:lstStyle/>
        <a:p>
          <a:endParaRPr lang="tr-TR"/>
        </a:p>
      </dgm:t>
    </dgm:pt>
    <dgm:pt modelId="{03D9E548-ABE1-4C0A-B961-9C36871FF191}" type="sibTrans" cxnId="{CD6DFC81-C629-4F91-B6CF-11064D14F42A}">
      <dgm:prSet/>
      <dgm:spPr/>
      <dgm:t>
        <a:bodyPr/>
        <a:lstStyle/>
        <a:p>
          <a:endParaRPr lang="tr-TR"/>
        </a:p>
      </dgm:t>
    </dgm:pt>
    <dgm:pt modelId="{54C159C1-FB9D-4918-8A6C-EAB16F511B29}">
      <dgm:prSet/>
      <dgm:spPr/>
      <dgm:t>
        <a:bodyPr/>
        <a:lstStyle/>
        <a:p>
          <a:r>
            <a:rPr lang="tr-TR" b="1" dirty="0" smtClean="0"/>
            <a:t>DÖNEM SONUNA KADAR YAPILAN HARCAMA	: - TL</a:t>
          </a:r>
          <a:endParaRPr lang="tr-TR" b="1" dirty="0"/>
        </a:p>
      </dgm:t>
    </dgm:pt>
    <dgm:pt modelId="{5B014BD6-F13F-41D1-B791-8533C91E760E}" type="parTrans" cxnId="{8D3D1308-D2E1-49F4-BB3F-773D61D9B919}">
      <dgm:prSet/>
      <dgm:spPr/>
      <dgm:t>
        <a:bodyPr/>
        <a:lstStyle/>
        <a:p>
          <a:endParaRPr lang="tr-TR"/>
        </a:p>
      </dgm:t>
    </dgm:pt>
    <dgm:pt modelId="{56DCC8A6-9148-4001-825B-30575A9C7484}" type="sibTrans" cxnId="{8D3D1308-D2E1-49F4-BB3F-773D61D9B919}">
      <dgm:prSet/>
      <dgm:spPr/>
      <dgm:t>
        <a:bodyPr/>
        <a:lstStyle/>
        <a:p>
          <a:endParaRPr lang="tr-TR"/>
        </a:p>
      </dgm:t>
    </dgm:pt>
    <dgm:pt modelId="{9C13324E-A58E-4B74-B974-D92E8BA77D54}">
      <dgm:prSet/>
      <dgm:spPr/>
      <dgm:t>
        <a:bodyPr/>
        <a:lstStyle/>
        <a:p>
          <a:r>
            <a:rPr lang="tr-TR" b="1" dirty="0" smtClean="0"/>
            <a:t>PARASAL GERÇEKLEŞME				: 93</a:t>
          </a:r>
        </a:p>
      </dgm:t>
    </dgm:pt>
    <dgm:pt modelId="{25ECDD04-8AE9-4167-B8E9-4C6B69401CC3}" type="parTrans" cxnId="{4AF79328-5DBD-44A1-8397-B9B16165D3DE}">
      <dgm:prSet/>
      <dgm:spPr/>
      <dgm:t>
        <a:bodyPr/>
        <a:lstStyle/>
        <a:p>
          <a:endParaRPr lang="tr-TR"/>
        </a:p>
      </dgm:t>
    </dgm:pt>
    <dgm:pt modelId="{8C4D7C1B-4358-4234-810C-6E1F3859F854}" type="sibTrans" cxnId="{4AF79328-5DBD-44A1-8397-B9B16165D3DE}">
      <dgm:prSet/>
      <dgm:spPr/>
      <dgm:t>
        <a:bodyPr/>
        <a:lstStyle/>
        <a:p>
          <a:endParaRPr lang="tr-TR"/>
        </a:p>
      </dgm:t>
    </dgm:pt>
    <dgm:pt modelId="{AE34B466-8942-4E17-B3BA-98ADA8C09688}">
      <dgm:prSet/>
      <dgm:spPr/>
      <dgm:t>
        <a:bodyPr/>
        <a:lstStyle/>
        <a:p>
          <a:r>
            <a:rPr lang="tr-TR" b="1" dirty="0" smtClean="0"/>
            <a:t>BİTEN PROJE SAYISI				: -</a:t>
          </a:r>
        </a:p>
      </dgm:t>
    </dgm:pt>
    <dgm:pt modelId="{C3EA83DB-395E-4A4B-BE9E-E6FED2288936}" type="parTrans" cxnId="{061108FA-501F-4E65-B743-1031218C85C7}">
      <dgm:prSet/>
      <dgm:spPr/>
      <dgm:t>
        <a:bodyPr/>
        <a:lstStyle/>
        <a:p>
          <a:endParaRPr lang="tr-TR"/>
        </a:p>
      </dgm:t>
    </dgm:pt>
    <dgm:pt modelId="{0D6E5457-BB35-4658-895C-F00589082470}" type="sibTrans" cxnId="{061108FA-501F-4E65-B743-1031218C85C7}">
      <dgm:prSet/>
      <dgm:spPr/>
      <dgm:t>
        <a:bodyPr/>
        <a:lstStyle/>
        <a:p>
          <a:endParaRPr lang="tr-TR"/>
        </a:p>
      </dgm:t>
    </dgm:pt>
    <dgm:pt modelId="{E598FFBC-D8A0-469D-91CA-4A8015391A5C}">
      <dgm:prSet/>
      <dgm:spPr/>
      <dgm:t>
        <a:bodyPr/>
        <a:lstStyle/>
        <a:p>
          <a:r>
            <a:rPr lang="tr-TR" b="1" dirty="0" smtClean="0"/>
            <a:t>DEVAM EDEN PROJE SAYISI			: 1</a:t>
          </a:r>
          <a:endParaRPr lang="tr-TR" b="1" dirty="0"/>
        </a:p>
      </dgm:t>
    </dgm:pt>
    <dgm:pt modelId="{6E01A0B8-C0A5-4161-BD4A-E247E8DA4059}" type="parTrans" cxnId="{CA3C5C6D-F973-4056-8481-46BFAC099244}">
      <dgm:prSet/>
      <dgm:spPr/>
      <dgm:t>
        <a:bodyPr/>
        <a:lstStyle/>
        <a:p>
          <a:endParaRPr lang="tr-TR"/>
        </a:p>
      </dgm:t>
    </dgm:pt>
    <dgm:pt modelId="{F6BA44C7-01A4-467F-A70A-8DA6826CB6E4}" type="sibTrans" cxnId="{CA3C5C6D-F973-4056-8481-46BFAC099244}">
      <dgm:prSet/>
      <dgm:spPr/>
      <dgm:t>
        <a:bodyPr/>
        <a:lstStyle/>
        <a:p>
          <a:endParaRPr lang="tr-TR"/>
        </a:p>
      </dgm:t>
    </dgm:pt>
    <dgm:pt modelId="{EED78E2F-ED97-4181-A184-AF4B766F440A}">
      <dgm:prSet/>
      <dgm:spPr/>
      <dgm:t>
        <a:bodyPr/>
        <a:lstStyle/>
        <a:p>
          <a:r>
            <a:rPr lang="tr-TR" b="1" dirty="0" smtClean="0"/>
            <a:t>BAŞLANMAYAN PROJE SAYISI			: -</a:t>
          </a:r>
        </a:p>
      </dgm:t>
    </dgm:pt>
    <dgm:pt modelId="{E0768B50-8F16-4428-801A-2AE7B67D4874}" type="parTrans" cxnId="{568962F9-B903-47F6-B01A-81ACED1A4218}">
      <dgm:prSet/>
      <dgm:spPr/>
      <dgm:t>
        <a:bodyPr/>
        <a:lstStyle/>
        <a:p>
          <a:endParaRPr lang="tr-TR"/>
        </a:p>
      </dgm:t>
    </dgm:pt>
    <dgm:pt modelId="{CBF503CB-71A3-4EF5-A38E-8C053779D76F}" type="sibTrans" cxnId="{568962F9-B903-47F6-B01A-81ACED1A4218}">
      <dgm:prSet/>
      <dgm:spPr/>
      <dgm:t>
        <a:bodyPr/>
        <a:lstStyle/>
        <a:p>
          <a:endParaRPr lang="tr-TR"/>
        </a:p>
      </dgm:t>
    </dgm:pt>
    <dgm:pt modelId="{CBBA9D65-08C6-42BC-B2DD-1EBF6DD9AA93}">
      <dgm:prSet/>
      <dgm:spPr/>
      <dgm:t>
        <a:bodyPr/>
        <a:lstStyle/>
        <a:p>
          <a:r>
            <a:rPr lang="tr-TR" b="1" dirty="0" smtClean="0"/>
            <a:t>İHALE AŞAMASINDAKİ PROJE SAYISI		: -</a:t>
          </a:r>
          <a:endParaRPr lang="tr-TR" dirty="0" smtClean="0"/>
        </a:p>
      </dgm:t>
    </dgm:pt>
    <dgm:pt modelId="{E523641A-48FA-4D3A-A5B5-714AB2668107}" type="parTrans" cxnId="{C6613F89-9498-493B-BC8D-69E158EF0BAB}">
      <dgm:prSet/>
      <dgm:spPr/>
      <dgm:t>
        <a:bodyPr/>
        <a:lstStyle/>
        <a:p>
          <a:endParaRPr lang="tr-TR"/>
        </a:p>
      </dgm:t>
    </dgm:pt>
    <dgm:pt modelId="{CC1CA739-909C-48E5-94E1-9C28871328E7}" type="sibTrans" cxnId="{C6613F89-9498-493B-BC8D-69E158EF0BAB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8CF2DD0-E292-4E65-9AFC-79BED7C55556}" type="pres">
      <dgm:prSet presAssocID="{443ADE27-1C96-4141-BFC5-F6CC8D42F6F3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AEA8BC-2E6A-41B5-8718-3ADCB0B2B833}" type="pres">
      <dgm:prSet presAssocID="{24D1BCED-E84F-48CF-8A26-A34EF1B17C5A}" presName="spacer" presStyleCnt="0"/>
      <dgm:spPr/>
    </dgm:pt>
    <dgm:pt modelId="{6ED56CA2-E193-45A9-BB52-08FA6AEBFE7D}" type="pres">
      <dgm:prSet presAssocID="{91F85175-8990-4692-8188-F45908206BFB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122BC0-C241-4C43-BCE5-9953C6A2A7BE}" type="pres">
      <dgm:prSet presAssocID="{DE65D450-2A28-433D-8611-45456ECDBCE7}" presName="spacer" presStyleCnt="0"/>
      <dgm:spPr/>
    </dgm:pt>
    <dgm:pt modelId="{0377387F-E16D-4428-87C9-B7E428BDBC1D}" type="pres">
      <dgm:prSet presAssocID="{2E405C33-0BC9-4DEB-BCB3-EC28C5C2BE9F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3B4FCA-8B48-4A4E-94E0-9DF8206D7F4A}" type="pres">
      <dgm:prSet presAssocID="{984F746A-4253-4EA7-A228-4CD4B79FF567}" presName="spacer" presStyleCnt="0"/>
      <dgm:spPr/>
    </dgm:pt>
    <dgm:pt modelId="{09681213-00BE-4B10-91CB-B84241598F4B}" type="pres">
      <dgm:prSet presAssocID="{AF94742E-4B63-46A5-8AB7-D02817F1636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CB3E8C-FEB6-4BB3-99E8-63D9968CB5EE}" type="pres">
      <dgm:prSet presAssocID="{03D9E548-ABE1-4C0A-B961-9C36871FF191}" presName="spacer" presStyleCnt="0"/>
      <dgm:spPr/>
    </dgm:pt>
    <dgm:pt modelId="{FE12583C-29E3-4AAB-99F8-EDB6EA6D91FF}" type="pres">
      <dgm:prSet presAssocID="{54C159C1-FB9D-4918-8A6C-EAB16F511B29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679BA5-6CA9-496B-9928-A5BA6F213F4B}" type="pres">
      <dgm:prSet presAssocID="{56DCC8A6-9148-4001-825B-30575A9C7484}" presName="spacer" presStyleCnt="0"/>
      <dgm:spPr/>
    </dgm:pt>
    <dgm:pt modelId="{163AD474-B132-415C-A416-68296567DBA0}" type="pres">
      <dgm:prSet presAssocID="{9C13324E-A58E-4B74-B974-D92E8BA77D5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87E10E-20D1-425A-B3CA-D3B588BBC112}" type="pres">
      <dgm:prSet presAssocID="{8C4D7C1B-4358-4234-810C-6E1F3859F854}" presName="spacer" presStyleCnt="0"/>
      <dgm:spPr/>
    </dgm:pt>
    <dgm:pt modelId="{9D821458-2B4C-4F6D-B9E8-62DD169E5340}" type="pres">
      <dgm:prSet presAssocID="{AE34B466-8942-4E17-B3BA-98ADA8C09688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084335-1764-49B7-AA5B-BBFADE006C83}" type="pres">
      <dgm:prSet presAssocID="{0D6E5457-BB35-4658-895C-F00589082470}" presName="spacer" presStyleCnt="0"/>
      <dgm:spPr/>
    </dgm:pt>
    <dgm:pt modelId="{EF3885F9-4295-4225-B95B-4649C046E190}" type="pres">
      <dgm:prSet presAssocID="{E598FFBC-D8A0-469D-91CA-4A8015391A5C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B1E259-9E4B-4675-AA7C-8DD3605D2048}" type="pres">
      <dgm:prSet presAssocID="{F6BA44C7-01A4-467F-A70A-8DA6826CB6E4}" presName="spacer" presStyleCnt="0"/>
      <dgm:spPr/>
    </dgm:pt>
    <dgm:pt modelId="{A050F445-B579-46A5-B427-0C73BA0BA8E3}" type="pres">
      <dgm:prSet presAssocID="{EED78E2F-ED97-4181-A184-AF4B766F440A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710D96-883D-43C4-88BB-1F8FE41E1642}" type="pres">
      <dgm:prSet presAssocID="{CBF503CB-71A3-4EF5-A38E-8C053779D76F}" presName="spacer" presStyleCnt="0"/>
      <dgm:spPr/>
    </dgm:pt>
    <dgm:pt modelId="{78D4035E-AF7F-43F0-8A98-E80CB9B8E4F8}" type="pres">
      <dgm:prSet presAssocID="{CBBA9D65-08C6-42BC-B2DD-1EBF6DD9AA93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425376E-DE4C-4020-9CE3-539CF96FFEE6}" type="presOf" srcId="{91F85175-8990-4692-8188-F45908206BFB}" destId="{6ED56CA2-E193-45A9-BB52-08FA6AEBFE7D}" srcOrd="0" destOrd="0" presId="urn:microsoft.com/office/officeart/2005/8/layout/vList2"/>
    <dgm:cxn modelId="{3B6AC36B-C57E-4E77-AE07-5230E6B65A1D}" srcId="{A69ABBAA-A370-4172-8CA7-91FB54D38A5F}" destId="{91F85175-8990-4692-8188-F45908206BFB}" srcOrd="1" destOrd="0" parTransId="{41C1EE37-CC0F-4E64-B4AB-2AC9C32BFD9E}" sibTransId="{DE65D450-2A28-433D-8611-45456ECDBCE7}"/>
    <dgm:cxn modelId="{8D3D1308-D2E1-49F4-BB3F-773D61D9B919}" srcId="{A69ABBAA-A370-4172-8CA7-91FB54D38A5F}" destId="{54C159C1-FB9D-4918-8A6C-EAB16F511B29}" srcOrd="4" destOrd="0" parTransId="{5B014BD6-F13F-41D1-B791-8533C91E760E}" sibTransId="{56DCC8A6-9148-4001-825B-30575A9C7484}"/>
    <dgm:cxn modelId="{0EB4D943-FC6D-4A7D-973F-1594022D5C01}" type="presOf" srcId="{E598FFBC-D8A0-469D-91CA-4A8015391A5C}" destId="{EF3885F9-4295-4225-B95B-4649C046E190}" srcOrd="0" destOrd="0" presId="urn:microsoft.com/office/officeart/2005/8/layout/vList2"/>
    <dgm:cxn modelId="{4E9D8CA4-A182-4130-AA72-5FB286C3B67F}" type="presOf" srcId="{AF94742E-4B63-46A5-8AB7-D02817F1636A}" destId="{09681213-00BE-4B10-91CB-B84241598F4B}" srcOrd="0" destOrd="0" presId="urn:microsoft.com/office/officeart/2005/8/layout/vList2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4AF79328-5DBD-44A1-8397-B9B16165D3DE}" srcId="{A69ABBAA-A370-4172-8CA7-91FB54D38A5F}" destId="{9C13324E-A58E-4B74-B974-D92E8BA77D54}" srcOrd="5" destOrd="0" parTransId="{25ECDD04-8AE9-4167-B8E9-4C6B69401CC3}" sibTransId="{8C4D7C1B-4358-4234-810C-6E1F3859F854}"/>
    <dgm:cxn modelId="{CD6DFC81-C629-4F91-B6CF-11064D14F42A}" srcId="{A69ABBAA-A370-4172-8CA7-91FB54D38A5F}" destId="{AF94742E-4B63-46A5-8AB7-D02817F1636A}" srcOrd="3" destOrd="0" parTransId="{A5D1D6E3-FB94-4AE7-8559-42D5A5DA5409}" sibTransId="{03D9E548-ABE1-4C0A-B961-9C36871FF191}"/>
    <dgm:cxn modelId="{A648D27B-011B-4514-A856-3FFD028A0DC0}" type="presOf" srcId="{443ADE27-1C96-4141-BFC5-F6CC8D42F6F3}" destId="{C8CF2DD0-E292-4E65-9AFC-79BED7C55556}" srcOrd="0" destOrd="0" presId="urn:microsoft.com/office/officeart/2005/8/layout/vList2"/>
    <dgm:cxn modelId="{5F5AEB3D-0901-41A4-8BCB-0ECA9144DD57}" type="presOf" srcId="{2E405C33-0BC9-4DEB-BCB3-EC28C5C2BE9F}" destId="{0377387F-E16D-4428-87C9-B7E428BDBC1D}" srcOrd="0" destOrd="0" presId="urn:microsoft.com/office/officeart/2005/8/layout/vList2"/>
    <dgm:cxn modelId="{B520CC82-393B-4536-8189-EF9E3EF75C3E}" type="presOf" srcId="{EED78E2F-ED97-4181-A184-AF4B766F440A}" destId="{A050F445-B579-46A5-B427-0C73BA0BA8E3}" srcOrd="0" destOrd="0" presId="urn:microsoft.com/office/officeart/2005/8/layout/vList2"/>
    <dgm:cxn modelId="{A1DE8BB5-67FE-4575-88A5-7BC992269B8E}" srcId="{A69ABBAA-A370-4172-8CA7-91FB54D38A5F}" destId="{443ADE27-1C96-4141-BFC5-F6CC8D42F6F3}" srcOrd="0" destOrd="0" parTransId="{7BA431D5-BB0D-4F49-A23C-BDA22A0D1FEB}" sibTransId="{24D1BCED-E84F-48CF-8A26-A34EF1B17C5A}"/>
    <dgm:cxn modelId="{98B7D53A-DCA3-4FD7-B1C6-1E312E5811DD}" srcId="{A69ABBAA-A370-4172-8CA7-91FB54D38A5F}" destId="{2E405C33-0BC9-4DEB-BCB3-EC28C5C2BE9F}" srcOrd="2" destOrd="0" parTransId="{303A2599-A2D0-4D51-B86E-6BCC2DCD2B1A}" sibTransId="{984F746A-4253-4EA7-A228-4CD4B79FF567}"/>
    <dgm:cxn modelId="{B21556AA-DFEB-41C4-8258-C30B1D4D8322}" type="presOf" srcId="{54C159C1-FB9D-4918-8A6C-EAB16F511B29}" destId="{FE12583C-29E3-4AAB-99F8-EDB6EA6D91FF}" srcOrd="0" destOrd="0" presId="urn:microsoft.com/office/officeart/2005/8/layout/vList2"/>
    <dgm:cxn modelId="{CA3C5C6D-F973-4056-8481-46BFAC099244}" srcId="{A69ABBAA-A370-4172-8CA7-91FB54D38A5F}" destId="{E598FFBC-D8A0-469D-91CA-4A8015391A5C}" srcOrd="7" destOrd="0" parTransId="{6E01A0B8-C0A5-4161-BD4A-E247E8DA4059}" sibTransId="{F6BA44C7-01A4-467F-A70A-8DA6826CB6E4}"/>
    <dgm:cxn modelId="{3FF7435F-C660-47E4-BC59-8DD588B3872A}" type="presOf" srcId="{CBBA9D65-08C6-42BC-B2DD-1EBF6DD9AA93}" destId="{78D4035E-AF7F-43F0-8A98-E80CB9B8E4F8}" srcOrd="0" destOrd="0" presId="urn:microsoft.com/office/officeart/2005/8/layout/vList2"/>
    <dgm:cxn modelId="{F1E41077-EFE3-4EB9-8074-61BE04215084}" type="presOf" srcId="{9C13324E-A58E-4B74-B974-D92E8BA77D54}" destId="{163AD474-B132-415C-A416-68296567DBA0}" srcOrd="0" destOrd="0" presId="urn:microsoft.com/office/officeart/2005/8/layout/vList2"/>
    <dgm:cxn modelId="{568962F9-B903-47F6-B01A-81ACED1A4218}" srcId="{A69ABBAA-A370-4172-8CA7-91FB54D38A5F}" destId="{EED78E2F-ED97-4181-A184-AF4B766F440A}" srcOrd="8" destOrd="0" parTransId="{E0768B50-8F16-4428-801A-2AE7B67D4874}" sibTransId="{CBF503CB-71A3-4EF5-A38E-8C053779D76F}"/>
    <dgm:cxn modelId="{C6613F89-9498-493B-BC8D-69E158EF0BAB}" srcId="{A69ABBAA-A370-4172-8CA7-91FB54D38A5F}" destId="{CBBA9D65-08C6-42BC-B2DD-1EBF6DD9AA93}" srcOrd="9" destOrd="0" parTransId="{E523641A-48FA-4D3A-A5B5-714AB2668107}" sibTransId="{CC1CA739-909C-48E5-94E1-9C28871328E7}"/>
    <dgm:cxn modelId="{26A01568-0A64-47DE-A3E1-AA065A15F552}" type="presOf" srcId="{AE34B466-8942-4E17-B3BA-98ADA8C09688}" destId="{9D821458-2B4C-4F6D-B9E8-62DD169E5340}" srcOrd="0" destOrd="0" presId="urn:microsoft.com/office/officeart/2005/8/layout/vList2"/>
    <dgm:cxn modelId="{061108FA-501F-4E65-B743-1031218C85C7}" srcId="{A69ABBAA-A370-4172-8CA7-91FB54D38A5F}" destId="{AE34B466-8942-4E17-B3BA-98ADA8C09688}" srcOrd="6" destOrd="0" parTransId="{C3EA83DB-395E-4A4B-BE9E-E6FED2288936}" sibTransId="{0D6E5457-BB35-4658-895C-F00589082470}"/>
    <dgm:cxn modelId="{7BC44C69-3182-4A91-B5D0-BE2484A69855}" type="presParOf" srcId="{CD1019EE-DB6A-42BB-9950-008176D037A7}" destId="{C8CF2DD0-E292-4E65-9AFC-79BED7C55556}" srcOrd="0" destOrd="0" presId="urn:microsoft.com/office/officeart/2005/8/layout/vList2"/>
    <dgm:cxn modelId="{5CAC8758-894A-42BF-99F9-3D60A7875EE0}" type="presParOf" srcId="{CD1019EE-DB6A-42BB-9950-008176D037A7}" destId="{EDAEA8BC-2E6A-41B5-8718-3ADCB0B2B833}" srcOrd="1" destOrd="0" presId="urn:microsoft.com/office/officeart/2005/8/layout/vList2"/>
    <dgm:cxn modelId="{AF560A17-484C-4BA0-8A95-447B2B17687E}" type="presParOf" srcId="{CD1019EE-DB6A-42BB-9950-008176D037A7}" destId="{6ED56CA2-E193-45A9-BB52-08FA6AEBFE7D}" srcOrd="2" destOrd="0" presId="urn:microsoft.com/office/officeart/2005/8/layout/vList2"/>
    <dgm:cxn modelId="{CD8BADA4-5BF6-4368-B4DF-B64CEEF1A4F7}" type="presParOf" srcId="{CD1019EE-DB6A-42BB-9950-008176D037A7}" destId="{E8122BC0-C241-4C43-BCE5-9953C6A2A7BE}" srcOrd="3" destOrd="0" presId="urn:microsoft.com/office/officeart/2005/8/layout/vList2"/>
    <dgm:cxn modelId="{9DCEE618-4619-4E82-8610-9E9DC6BC4F31}" type="presParOf" srcId="{CD1019EE-DB6A-42BB-9950-008176D037A7}" destId="{0377387F-E16D-4428-87C9-B7E428BDBC1D}" srcOrd="4" destOrd="0" presId="urn:microsoft.com/office/officeart/2005/8/layout/vList2"/>
    <dgm:cxn modelId="{47B0EC8B-1E70-4F78-8145-84FC09098D9C}" type="presParOf" srcId="{CD1019EE-DB6A-42BB-9950-008176D037A7}" destId="{453B4FCA-8B48-4A4E-94E0-9DF8206D7F4A}" srcOrd="5" destOrd="0" presId="urn:microsoft.com/office/officeart/2005/8/layout/vList2"/>
    <dgm:cxn modelId="{9D311B14-2495-44DB-85B5-D5D52A68948B}" type="presParOf" srcId="{CD1019EE-DB6A-42BB-9950-008176D037A7}" destId="{09681213-00BE-4B10-91CB-B84241598F4B}" srcOrd="6" destOrd="0" presId="urn:microsoft.com/office/officeart/2005/8/layout/vList2"/>
    <dgm:cxn modelId="{71B477BE-B109-46A5-9418-3DB08B620915}" type="presParOf" srcId="{CD1019EE-DB6A-42BB-9950-008176D037A7}" destId="{EECB3E8C-FEB6-4BB3-99E8-63D9968CB5EE}" srcOrd="7" destOrd="0" presId="urn:microsoft.com/office/officeart/2005/8/layout/vList2"/>
    <dgm:cxn modelId="{789C7EFF-E8E5-44D1-B45A-F4FE55C7119C}" type="presParOf" srcId="{CD1019EE-DB6A-42BB-9950-008176D037A7}" destId="{FE12583C-29E3-4AAB-99F8-EDB6EA6D91FF}" srcOrd="8" destOrd="0" presId="urn:microsoft.com/office/officeart/2005/8/layout/vList2"/>
    <dgm:cxn modelId="{8D82DB09-24AE-43DD-A99C-65FE3D88B4FF}" type="presParOf" srcId="{CD1019EE-DB6A-42BB-9950-008176D037A7}" destId="{63679BA5-6CA9-496B-9928-A5BA6F213F4B}" srcOrd="9" destOrd="0" presId="urn:microsoft.com/office/officeart/2005/8/layout/vList2"/>
    <dgm:cxn modelId="{6B9B88C2-C573-499A-8D5C-CD8B33395171}" type="presParOf" srcId="{CD1019EE-DB6A-42BB-9950-008176D037A7}" destId="{163AD474-B132-415C-A416-68296567DBA0}" srcOrd="10" destOrd="0" presId="urn:microsoft.com/office/officeart/2005/8/layout/vList2"/>
    <dgm:cxn modelId="{7378E993-407F-4D97-B323-C57BA18923C4}" type="presParOf" srcId="{CD1019EE-DB6A-42BB-9950-008176D037A7}" destId="{D487E10E-20D1-425A-B3CA-D3B588BBC112}" srcOrd="11" destOrd="0" presId="urn:microsoft.com/office/officeart/2005/8/layout/vList2"/>
    <dgm:cxn modelId="{10378998-34AA-46AF-A482-921184A629B1}" type="presParOf" srcId="{CD1019EE-DB6A-42BB-9950-008176D037A7}" destId="{9D821458-2B4C-4F6D-B9E8-62DD169E5340}" srcOrd="12" destOrd="0" presId="urn:microsoft.com/office/officeart/2005/8/layout/vList2"/>
    <dgm:cxn modelId="{94B0F5D5-41AC-4034-BB34-27939AFD5F65}" type="presParOf" srcId="{CD1019EE-DB6A-42BB-9950-008176D037A7}" destId="{F6084335-1764-49B7-AA5B-BBFADE006C83}" srcOrd="13" destOrd="0" presId="urn:microsoft.com/office/officeart/2005/8/layout/vList2"/>
    <dgm:cxn modelId="{39B61282-F220-446C-838B-3252DA871EBA}" type="presParOf" srcId="{CD1019EE-DB6A-42BB-9950-008176D037A7}" destId="{EF3885F9-4295-4225-B95B-4649C046E190}" srcOrd="14" destOrd="0" presId="urn:microsoft.com/office/officeart/2005/8/layout/vList2"/>
    <dgm:cxn modelId="{8369F83B-CA64-48DD-94BB-CCA321308903}" type="presParOf" srcId="{CD1019EE-DB6A-42BB-9950-008176D037A7}" destId="{2CB1E259-9E4B-4675-AA7C-8DD3605D2048}" srcOrd="15" destOrd="0" presId="urn:microsoft.com/office/officeart/2005/8/layout/vList2"/>
    <dgm:cxn modelId="{A233DF62-28E9-425F-A8F3-395395D4C52B}" type="presParOf" srcId="{CD1019EE-DB6A-42BB-9950-008176D037A7}" destId="{A050F445-B579-46A5-B427-0C73BA0BA8E3}" srcOrd="16" destOrd="0" presId="urn:microsoft.com/office/officeart/2005/8/layout/vList2"/>
    <dgm:cxn modelId="{DAE30242-C27A-4FDB-ACCF-CBA5982BD24C}" type="presParOf" srcId="{CD1019EE-DB6A-42BB-9950-008176D037A7}" destId="{F3710D96-883D-43C4-88BB-1F8FE41E1642}" srcOrd="17" destOrd="0" presId="urn:microsoft.com/office/officeart/2005/8/layout/vList2"/>
    <dgm:cxn modelId="{C4A2CCD7-2335-457F-B4AF-998DBF447A39}" type="presParOf" srcId="{CD1019EE-DB6A-42BB-9950-008176D037A7}" destId="{78D4035E-AF7F-43F0-8A98-E80CB9B8E4F8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DE278D7E-D2CA-4ABC-82A9-9D6707244C1A}">
      <dgm:prSet custT="1"/>
      <dgm:spPr/>
      <dgm:t>
        <a:bodyPr/>
        <a:lstStyle/>
        <a:p>
          <a:pPr rtl="0"/>
          <a:r>
            <a:rPr lang="tr-TR" sz="1800" b="1" dirty="0" smtClean="0"/>
            <a:t>TOPLAM PROJE SAYISI				: </a:t>
          </a:r>
          <a:r>
            <a:rPr lang="tr-TR" sz="1800" b="1" dirty="0" smtClean="0"/>
            <a:t>21</a:t>
          </a:r>
          <a:endParaRPr lang="tr-TR" sz="1800" dirty="0">
            <a:effectLst/>
          </a:endParaRPr>
        </a:p>
      </dgm:t>
    </dgm:pt>
    <dgm:pt modelId="{94F6ECB7-9E5C-42AB-82C4-B15A3AEA7E06}" type="parTrans" cxnId="{41F73CBE-6149-465C-BCAE-860A3AE2129B}">
      <dgm:prSet/>
      <dgm:spPr/>
      <dgm:t>
        <a:bodyPr/>
        <a:lstStyle/>
        <a:p>
          <a:endParaRPr lang="tr-TR" sz="1800"/>
        </a:p>
      </dgm:t>
    </dgm:pt>
    <dgm:pt modelId="{B891323A-3D7B-4471-B4E8-B76004DA90BD}" type="sibTrans" cxnId="{41F73CBE-6149-465C-BCAE-860A3AE2129B}">
      <dgm:prSet/>
      <dgm:spPr/>
      <dgm:t>
        <a:bodyPr/>
        <a:lstStyle/>
        <a:p>
          <a:endParaRPr lang="tr-TR" sz="1800"/>
        </a:p>
      </dgm:t>
    </dgm:pt>
    <dgm:pt modelId="{916E4B9C-F3A8-4A25-AAE3-2836ECC60531}">
      <dgm:prSet custT="1"/>
      <dgm:spPr/>
      <dgm:t>
        <a:bodyPr/>
        <a:lstStyle/>
        <a:p>
          <a:r>
            <a:rPr lang="tr-TR" sz="1800" b="1" dirty="0" smtClean="0"/>
            <a:t>TOPLAM PROJE TUTARI				: </a:t>
          </a:r>
          <a:r>
            <a:rPr lang="tr-TR" sz="1800" b="1" dirty="0" smtClean="0"/>
            <a:t>5.697.924.000 </a:t>
          </a:r>
          <a:r>
            <a:rPr lang="tr-TR" sz="1800" b="1" dirty="0" smtClean="0"/>
            <a:t>TL</a:t>
          </a:r>
        </a:p>
      </dgm:t>
    </dgm:pt>
    <dgm:pt modelId="{10335757-13A6-40AA-846B-30EA3164917B}" type="parTrans" cxnId="{CF9442A9-471D-4D15-806F-82C8947EFB63}">
      <dgm:prSet/>
      <dgm:spPr/>
      <dgm:t>
        <a:bodyPr/>
        <a:lstStyle/>
        <a:p>
          <a:endParaRPr lang="tr-TR"/>
        </a:p>
      </dgm:t>
    </dgm:pt>
    <dgm:pt modelId="{6351060C-85D8-47AE-8538-C1EEBFA2B7D6}" type="sibTrans" cxnId="{CF9442A9-471D-4D15-806F-82C8947EFB63}">
      <dgm:prSet/>
      <dgm:spPr/>
      <dgm:t>
        <a:bodyPr/>
        <a:lstStyle/>
        <a:p>
          <a:endParaRPr lang="tr-TR"/>
        </a:p>
      </dgm:t>
    </dgm:pt>
    <dgm:pt modelId="{F852F914-CC0F-4D2D-B3F7-20B9CAD653C0}">
      <dgm:prSet custT="1"/>
      <dgm:spPr/>
      <dgm:t>
        <a:bodyPr/>
        <a:lstStyle/>
        <a:p>
          <a:r>
            <a:rPr lang="tr-TR" sz="1800" b="1" dirty="0" smtClean="0"/>
            <a:t>ÖNCEKİ YILLAR HARCAMASI			: </a:t>
          </a:r>
          <a:r>
            <a:rPr lang="tr-TR" sz="1800" b="1" dirty="0" smtClean="0"/>
            <a:t>4.552.839.335 </a:t>
          </a:r>
          <a:r>
            <a:rPr lang="tr-TR" sz="1800" b="1" dirty="0" smtClean="0"/>
            <a:t>TL</a:t>
          </a:r>
        </a:p>
      </dgm:t>
    </dgm:pt>
    <dgm:pt modelId="{06D58B3D-850F-4E9C-A022-FF4D5DF0FF5B}" type="parTrans" cxnId="{37B0A169-E252-440B-903C-2E26BE62E294}">
      <dgm:prSet/>
      <dgm:spPr/>
      <dgm:t>
        <a:bodyPr/>
        <a:lstStyle/>
        <a:p>
          <a:endParaRPr lang="tr-TR"/>
        </a:p>
      </dgm:t>
    </dgm:pt>
    <dgm:pt modelId="{C135BDEF-5193-4D96-B590-9B323A5CDEB9}" type="sibTrans" cxnId="{37B0A169-E252-440B-903C-2E26BE62E294}">
      <dgm:prSet/>
      <dgm:spPr/>
      <dgm:t>
        <a:bodyPr/>
        <a:lstStyle/>
        <a:p>
          <a:endParaRPr lang="tr-TR"/>
        </a:p>
      </dgm:t>
    </dgm:pt>
    <dgm:pt modelId="{1081F8B5-AA69-48BA-8F67-1401B949DB9B}">
      <dgm:prSet custT="1"/>
      <dgm:spPr/>
      <dgm:t>
        <a:bodyPr/>
        <a:lstStyle/>
        <a:p>
          <a:r>
            <a:rPr lang="tr-TR" sz="1800" b="1" dirty="0" smtClean="0"/>
            <a:t>YILI ÖDENEĞİ					: </a:t>
          </a:r>
          <a:r>
            <a:rPr lang="tr-TR" sz="1800" b="1" dirty="0" smtClean="0"/>
            <a:t>644.090.000 </a:t>
          </a:r>
          <a:r>
            <a:rPr lang="tr-TR" sz="1800" b="1" dirty="0" smtClean="0"/>
            <a:t>TL</a:t>
          </a:r>
        </a:p>
      </dgm:t>
    </dgm:pt>
    <dgm:pt modelId="{7C65C3AA-68DE-4CDB-8C09-78481D98E953}" type="parTrans" cxnId="{5A75C6A4-4850-4F40-B93C-1E70E0E0413B}">
      <dgm:prSet/>
      <dgm:spPr/>
      <dgm:t>
        <a:bodyPr/>
        <a:lstStyle/>
        <a:p>
          <a:endParaRPr lang="tr-TR"/>
        </a:p>
      </dgm:t>
    </dgm:pt>
    <dgm:pt modelId="{316CB3C5-1871-4123-8E35-65E0F892FB55}" type="sibTrans" cxnId="{5A75C6A4-4850-4F40-B93C-1E70E0E0413B}">
      <dgm:prSet/>
      <dgm:spPr/>
      <dgm:t>
        <a:bodyPr/>
        <a:lstStyle/>
        <a:p>
          <a:endParaRPr lang="tr-TR"/>
        </a:p>
      </dgm:t>
    </dgm:pt>
    <dgm:pt modelId="{8076A519-7DAD-406B-8E0F-3B43C4A2D49D}">
      <dgm:prSet custT="1"/>
      <dgm:spPr/>
      <dgm:t>
        <a:bodyPr/>
        <a:lstStyle/>
        <a:p>
          <a:r>
            <a:rPr lang="tr-TR" sz="1800" b="1" dirty="0" smtClean="0"/>
            <a:t>YILI  HARCAMASI				: </a:t>
          </a:r>
          <a:r>
            <a:rPr lang="tr-TR" sz="1800" b="1" dirty="0" smtClean="0"/>
            <a:t>644.076.000 </a:t>
          </a:r>
          <a:r>
            <a:rPr lang="tr-TR" sz="1800" b="1" dirty="0" smtClean="0"/>
            <a:t>TL</a:t>
          </a:r>
        </a:p>
      </dgm:t>
    </dgm:pt>
    <dgm:pt modelId="{0C8D0281-EEA7-4179-ABA0-322308284373}" type="parTrans" cxnId="{60D3D6DF-258A-490B-A5CC-9F9DAC0281AB}">
      <dgm:prSet/>
      <dgm:spPr/>
      <dgm:t>
        <a:bodyPr/>
        <a:lstStyle/>
        <a:p>
          <a:endParaRPr lang="tr-TR"/>
        </a:p>
      </dgm:t>
    </dgm:pt>
    <dgm:pt modelId="{B39F26DE-EAA1-417F-B76F-382D5772EF57}" type="sibTrans" cxnId="{60D3D6DF-258A-490B-A5CC-9F9DAC0281AB}">
      <dgm:prSet/>
      <dgm:spPr/>
      <dgm:t>
        <a:bodyPr/>
        <a:lstStyle/>
        <a:p>
          <a:endParaRPr lang="tr-TR"/>
        </a:p>
      </dgm:t>
    </dgm:pt>
    <dgm:pt modelId="{ED7A5772-0D5C-44E5-8899-0D3054E12332}">
      <dgm:prSet custT="1"/>
      <dgm:spPr/>
      <dgm:t>
        <a:bodyPr/>
        <a:lstStyle/>
        <a:p>
          <a:r>
            <a:rPr lang="tr-TR" sz="1800" b="1" dirty="0" smtClean="0"/>
            <a:t>PARASAL GERÇEKLEŞME				: %</a:t>
          </a:r>
          <a:r>
            <a:rPr lang="tr-TR" sz="1800" b="1" dirty="0" smtClean="0"/>
            <a:t>81</a:t>
          </a:r>
          <a:endParaRPr lang="tr-TR" sz="1800" b="1" dirty="0" smtClean="0"/>
        </a:p>
      </dgm:t>
    </dgm:pt>
    <dgm:pt modelId="{F962629B-9C81-4631-8E19-8570770D24B8}" type="parTrans" cxnId="{5BB2103B-0945-4C97-A12E-F3AEA50A27B7}">
      <dgm:prSet/>
      <dgm:spPr/>
      <dgm:t>
        <a:bodyPr/>
        <a:lstStyle/>
        <a:p>
          <a:endParaRPr lang="tr-TR"/>
        </a:p>
      </dgm:t>
    </dgm:pt>
    <dgm:pt modelId="{393E6578-E4A8-49E5-B696-D101532445B7}" type="sibTrans" cxnId="{5BB2103B-0945-4C97-A12E-F3AEA50A27B7}">
      <dgm:prSet/>
      <dgm:spPr/>
      <dgm:t>
        <a:bodyPr/>
        <a:lstStyle/>
        <a:p>
          <a:endParaRPr lang="tr-TR"/>
        </a:p>
      </dgm:t>
    </dgm:pt>
    <dgm:pt modelId="{99A1C3C8-7BD4-45FD-A821-7786AFEA0FE3}">
      <dgm:prSet custT="1"/>
      <dgm:spPr/>
      <dgm:t>
        <a:bodyPr/>
        <a:lstStyle/>
        <a:p>
          <a:r>
            <a:rPr lang="tr-TR" sz="1800" b="1" dirty="0" smtClean="0"/>
            <a:t>DEVAM EDEN PROJE SAYISI			: </a:t>
          </a:r>
          <a:r>
            <a:rPr lang="tr-TR" sz="1800" b="1" dirty="0" smtClean="0"/>
            <a:t>20</a:t>
          </a:r>
          <a:endParaRPr lang="tr-TR" sz="1800" b="1" dirty="0"/>
        </a:p>
      </dgm:t>
    </dgm:pt>
    <dgm:pt modelId="{CEFA97DE-85DF-478F-8EF7-4107D0591B74}" type="parTrans" cxnId="{E7EFE4B5-ED0C-4B27-93B0-6F8A351CB0E0}">
      <dgm:prSet/>
      <dgm:spPr/>
      <dgm:t>
        <a:bodyPr/>
        <a:lstStyle/>
        <a:p>
          <a:endParaRPr lang="tr-TR"/>
        </a:p>
      </dgm:t>
    </dgm:pt>
    <dgm:pt modelId="{3444E512-8E3C-4CAA-88F9-7950E54B5F47}" type="sibTrans" cxnId="{E7EFE4B5-ED0C-4B27-93B0-6F8A351CB0E0}">
      <dgm:prSet/>
      <dgm:spPr/>
      <dgm:t>
        <a:bodyPr/>
        <a:lstStyle/>
        <a:p>
          <a:endParaRPr lang="tr-TR"/>
        </a:p>
      </dgm:t>
    </dgm:pt>
    <dgm:pt modelId="{F33E47E4-1AF4-4ECC-97F6-B6FFC29E32D2}">
      <dgm:prSet custT="1"/>
      <dgm:spPr/>
      <dgm:t>
        <a:bodyPr/>
        <a:lstStyle/>
        <a:p>
          <a:r>
            <a:rPr lang="tr-TR" sz="1800" b="1" dirty="0" smtClean="0"/>
            <a:t>BAŞLANMAYAN PROJE SAYISI			: 1</a:t>
          </a:r>
        </a:p>
      </dgm:t>
    </dgm:pt>
    <dgm:pt modelId="{060FA5C0-36EC-4E6E-9EF0-90F1D379F60C}" type="parTrans" cxnId="{9BBD1DEC-4A00-4472-AA3C-0ED0AC3CF2A2}">
      <dgm:prSet/>
      <dgm:spPr/>
      <dgm:t>
        <a:bodyPr/>
        <a:lstStyle/>
        <a:p>
          <a:endParaRPr lang="tr-TR"/>
        </a:p>
      </dgm:t>
    </dgm:pt>
    <dgm:pt modelId="{6C5BCCF8-A082-4BCA-9ED9-640866E68BC9}" type="sibTrans" cxnId="{9BBD1DEC-4A00-4472-AA3C-0ED0AC3CF2A2}">
      <dgm:prSet/>
      <dgm:spPr/>
      <dgm:t>
        <a:bodyPr/>
        <a:lstStyle/>
        <a:p>
          <a:endParaRPr lang="tr-TR"/>
        </a:p>
      </dgm:t>
    </dgm:pt>
    <dgm:pt modelId="{704645CB-B315-4282-990A-8522EDCB87B8}">
      <dgm:prSet custT="1"/>
      <dgm:spPr/>
      <dgm:t>
        <a:bodyPr/>
        <a:lstStyle/>
        <a:p>
          <a:r>
            <a:rPr lang="tr-TR" sz="1800" b="1" dirty="0" smtClean="0"/>
            <a:t>İHALE AŞAMASINDAKİPROJE SAYISI		: -</a:t>
          </a:r>
        </a:p>
      </dgm:t>
    </dgm:pt>
    <dgm:pt modelId="{1080BBAA-DC99-4409-B0C2-E1079413BDC3}" type="parTrans" cxnId="{9606C5DE-6675-4F40-BE36-57D31424CA16}">
      <dgm:prSet/>
      <dgm:spPr/>
      <dgm:t>
        <a:bodyPr/>
        <a:lstStyle/>
        <a:p>
          <a:endParaRPr lang="tr-TR"/>
        </a:p>
      </dgm:t>
    </dgm:pt>
    <dgm:pt modelId="{BF68DF7E-AD49-4DC1-8A90-5112CB899A2B}" type="sibTrans" cxnId="{9606C5DE-6675-4F40-BE36-57D31424CA16}">
      <dgm:prSet/>
      <dgm:spPr/>
      <dgm:t>
        <a:bodyPr/>
        <a:lstStyle/>
        <a:p>
          <a:endParaRPr lang="tr-TR"/>
        </a:p>
      </dgm:t>
    </dgm:pt>
    <dgm:pt modelId="{D66269DD-0CE4-4F7F-B6EE-E85189D4B733}">
      <dgm:prSet custT="1"/>
      <dgm:spPr/>
      <dgm:t>
        <a:bodyPr/>
        <a:lstStyle/>
        <a:p>
          <a:r>
            <a:rPr lang="tr-TR" sz="1800" b="1" dirty="0" smtClean="0"/>
            <a:t>BİTEN PROJE SAYISI				: </a:t>
          </a:r>
          <a:r>
            <a:rPr lang="tr-TR" sz="1800" b="1" dirty="0" smtClean="0"/>
            <a:t>3</a:t>
          </a:r>
          <a:endParaRPr lang="tr-TR" sz="1800" b="1" dirty="0" smtClean="0"/>
        </a:p>
      </dgm:t>
    </dgm:pt>
    <dgm:pt modelId="{131834CD-67EF-45CF-9299-7B55C0E35FA0}" type="parTrans" cxnId="{D024BFE4-4671-4D1B-A8E4-7146F96913FE}">
      <dgm:prSet/>
      <dgm:spPr/>
    </dgm:pt>
    <dgm:pt modelId="{C072A90C-8AB8-4415-8799-1464BBDD962E}" type="sibTrans" cxnId="{D024BFE4-4671-4D1B-A8E4-7146F96913FE}">
      <dgm:prSet/>
      <dgm:spPr/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1567EA4-3202-49CE-A68D-96495DC9D140}" type="pres">
      <dgm:prSet presAssocID="{DE278D7E-D2CA-4ABC-82A9-9D6707244C1A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91E115-D354-4DFF-8F34-EDBB07175B4D}" type="pres">
      <dgm:prSet presAssocID="{B891323A-3D7B-4471-B4E8-B76004DA90BD}" presName="spacer" presStyleCnt="0"/>
      <dgm:spPr/>
    </dgm:pt>
    <dgm:pt modelId="{989011AC-9F4A-4F92-A25B-77EEC81ACA0E}" type="pres">
      <dgm:prSet presAssocID="{916E4B9C-F3A8-4A25-AAE3-2836ECC60531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91410F-83DF-429B-B88C-7D6A0BBA545B}" type="pres">
      <dgm:prSet presAssocID="{6351060C-85D8-47AE-8538-C1EEBFA2B7D6}" presName="spacer" presStyleCnt="0"/>
      <dgm:spPr/>
    </dgm:pt>
    <dgm:pt modelId="{3171806F-DDE0-4F2B-A0EC-EBB258C20EA4}" type="pres">
      <dgm:prSet presAssocID="{F852F914-CC0F-4D2D-B3F7-20B9CAD653C0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A40852-2E89-4186-8014-C22100E64D01}" type="pres">
      <dgm:prSet presAssocID="{C135BDEF-5193-4D96-B590-9B323A5CDEB9}" presName="spacer" presStyleCnt="0"/>
      <dgm:spPr/>
    </dgm:pt>
    <dgm:pt modelId="{EA837BE8-B83D-4280-A64A-993E36FE950B}" type="pres">
      <dgm:prSet presAssocID="{1081F8B5-AA69-48BA-8F67-1401B949DB9B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3CCA10-5E8D-4A92-A26C-E60B4C69F449}" type="pres">
      <dgm:prSet presAssocID="{316CB3C5-1871-4123-8E35-65E0F892FB55}" presName="spacer" presStyleCnt="0"/>
      <dgm:spPr/>
    </dgm:pt>
    <dgm:pt modelId="{8F32C6DD-11D2-4AE7-B3FC-1128B9696488}" type="pres">
      <dgm:prSet presAssocID="{8076A519-7DAD-406B-8E0F-3B43C4A2D49D}" presName="parentText" presStyleLbl="node1" presStyleIdx="4" presStyleCnt="10" custLinFactY="5364" custLinFactNeighborX="-1723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025FB3-DE7A-4EFD-9E05-EDABBB8DC768}" type="pres">
      <dgm:prSet presAssocID="{B39F26DE-EAA1-417F-B76F-382D5772EF57}" presName="spacer" presStyleCnt="0"/>
      <dgm:spPr/>
    </dgm:pt>
    <dgm:pt modelId="{8F03A95C-8CCE-4964-80FF-808EFD34693A}" type="pres">
      <dgm:prSet presAssocID="{ED7A5772-0D5C-44E5-8899-0D3054E12332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5BE633-7449-4399-BAB8-5F58256D5996}" type="pres">
      <dgm:prSet presAssocID="{393E6578-E4A8-49E5-B696-D101532445B7}" presName="spacer" presStyleCnt="0"/>
      <dgm:spPr/>
    </dgm:pt>
    <dgm:pt modelId="{2C04A525-8C10-47BB-93DC-7B8C3E113FCF}" type="pres">
      <dgm:prSet presAssocID="{D66269DD-0CE4-4F7F-B6EE-E85189D4B73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9E7086-5EB2-454E-87EF-30E3876DA391}" type="pres">
      <dgm:prSet presAssocID="{C072A90C-8AB8-4415-8799-1464BBDD962E}" presName="spacer" presStyleCnt="0"/>
      <dgm:spPr/>
    </dgm:pt>
    <dgm:pt modelId="{395526AD-944E-4631-B2BB-D6AC21AE025A}" type="pres">
      <dgm:prSet presAssocID="{99A1C3C8-7BD4-45FD-A821-7786AFEA0FE3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19508E-DD6D-4226-AF45-202CDCB57AD5}" type="pres">
      <dgm:prSet presAssocID="{3444E512-8E3C-4CAA-88F9-7950E54B5F47}" presName="spacer" presStyleCnt="0"/>
      <dgm:spPr/>
    </dgm:pt>
    <dgm:pt modelId="{936EF6AE-7857-4B7E-B587-AF5815CDA6BE}" type="pres">
      <dgm:prSet presAssocID="{F33E47E4-1AF4-4ECC-97F6-B6FFC29E32D2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73FF37-08F5-4E3B-BC47-5FB3B6D49FFE}" type="pres">
      <dgm:prSet presAssocID="{6C5BCCF8-A082-4BCA-9ED9-640866E68BC9}" presName="spacer" presStyleCnt="0"/>
      <dgm:spPr/>
    </dgm:pt>
    <dgm:pt modelId="{22287F72-5CD3-4DE1-A148-C5C4819365CB}" type="pres">
      <dgm:prSet presAssocID="{704645CB-B315-4282-990A-8522EDCB87B8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0D3D6DF-258A-490B-A5CC-9F9DAC0281AB}" srcId="{A69ABBAA-A370-4172-8CA7-91FB54D38A5F}" destId="{8076A519-7DAD-406B-8E0F-3B43C4A2D49D}" srcOrd="4" destOrd="0" parTransId="{0C8D0281-EEA7-4179-ABA0-322308284373}" sibTransId="{B39F26DE-EAA1-417F-B76F-382D5772EF57}"/>
    <dgm:cxn modelId="{0E2D40EA-0780-4FB8-8352-4E5624469CFF}" type="presOf" srcId="{ED7A5772-0D5C-44E5-8899-0D3054E12332}" destId="{8F03A95C-8CCE-4964-80FF-808EFD34693A}" srcOrd="0" destOrd="0" presId="urn:microsoft.com/office/officeart/2005/8/layout/vList2"/>
    <dgm:cxn modelId="{A851F93A-0676-4A7B-9ECF-3D52BF7322E2}" type="presOf" srcId="{8076A519-7DAD-406B-8E0F-3B43C4A2D49D}" destId="{8F32C6DD-11D2-4AE7-B3FC-1128B9696488}" srcOrd="0" destOrd="0" presId="urn:microsoft.com/office/officeart/2005/8/layout/vList2"/>
    <dgm:cxn modelId="{D024BFE4-4671-4D1B-A8E4-7146F96913FE}" srcId="{A69ABBAA-A370-4172-8CA7-91FB54D38A5F}" destId="{D66269DD-0CE4-4F7F-B6EE-E85189D4B733}" srcOrd="6" destOrd="0" parTransId="{131834CD-67EF-45CF-9299-7B55C0E35FA0}" sibTransId="{C072A90C-8AB8-4415-8799-1464BBDD962E}"/>
    <dgm:cxn modelId="{37B0A169-E252-440B-903C-2E26BE62E294}" srcId="{A69ABBAA-A370-4172-8CA7-91FB54D38A5F}" destId="{F852F914-CC0F-4D2D-B3F7-20B9CAD653C0}" srcOrd="2" destOrd="0" parTransId="{06D58B3D-850F-4E9C-A022-FF4D5DF0FF5B}" sibTransId="{C135BDEF-5193-4D96-B590-9B323A5CDEB9}"/>
    <dgm:cxn modelId="{CF9442A9-471D-4D15-806F-82C8947EFB63}" srcId="{A69ABBAA-A370-4172-8CA7-91FB54D38A5F}" destId="{916E4B9C-F3A8-4A25-AAE3-2836ECC60531}" srcOrd="1" destOrd="0" parTransId="{10335757-13A6-40AA-846B-30EA3164917B}" sibTransId="{6351060C-85D8-47AE-8538-C1EEBFA2B7D6}"/>
    <dgm:cxn modelId="{10D97A47-6CB7-4CDF-BE5E-AB4375F859ED}" type="presOf" srcId="{DE278D7E-D2CA-4ABC-82A9-9D6707244C1A}" destId="{81567EA4-3202-49CE-A68D-96495DC9D140}" srcOrd="0" destOrd="0" presId="urn:microsoft.com/office/officeart/2005/8/layout/vList2"/>
    <dgm:cxn modelId="{5BB2103B-0945-4C97-A12E-F3AEA50A27B7}" srcId="{A69ABBAA-A370-4172-8CA7-91FB54D38A5F}" destId="{ED7A5772-0D5C-44E5-8899-0D3054E12332}" srcOrd="5" destOrd="0" parTransId="{F962629B-9C81-4631-8E19-8570770D24B8}" sibTransId="{393E6578-E4A8-49E5-B696-D101532445B7}"/>
    <dgm:cxn modelId="{648D7435-9DB8-4267-B85C-53C98D7D1E0C}" type="presOf" srcId="{1081F8B5-AA69-48BA-8F67-1401B949DB9B}" destId="{EA837BE8-B83D-4280-A64A-993E36FE950B}" srcOrd="0" destOrd="0" presId="urn:microsoft.com/office/officeart/2005/8/layout/vList2"/>
    <dgm:cxn modelId="{E74B21FF-8007-472B-9E48-078B9A4E468E}" type="presOf" srcId="{916E4B9C-F3A8-4A25-AAE3-2836ECC60531}" destId="{989011AC-9F4A-4F92-A25B-77EEC81ACA0E}" srcOrd="0" destOrd="0" presId="urn:microsoft.com/office/officeart/2005/8/layout/vList2"/>
    <dgm:cxn modelId="{E39663B8-17D4-4205-A4D2-4576ABCA806A}" type="presOf" srcId="{99A1C3C8-7BD4-45FD-A821-7786AFEA0FE3}" destId="{395526AD-944E-4631-B2BB-D6AC21AE025A}" srcOrd="0" destOrd="0" presId="urn:microsoft.com/office/officeart/2005/8/layout/vList2"/>
    <dgm:cxn modelId="{ADC97B9C-2ECE-4D9B-AF65-05DD17572E4F}" type="presOf" srcId="{F33E47E4-1AF4-4ECC-97F6-B6FFC29E32D2}" destId="{936EF6AE-7857-4B7E-B587-AF5815CDA6BE}" srcOrd="0" destOrd="0" presId="urn:microsoft.com/office/officeart/2005/8/layout/vList2"/>
    <dgm:cxn modelId="{41F73CBE-6149-465C-BCAE-860A3AE2129B}" srcId="{A69ABBAA-A370-4172-8CA7-91FB54D38A5F}" destId="{DE278D7E-D2CA-4ABC-82A9-9D6707244C1A}" srcOrd="0" destOrd="0" parTransId="{94F6ECB7-9E5C-42AB-82C4-B15A3AEA7E06}" sibTransId="{B891323A-3D7B-4471-B4E8-B76004DA90BD}"/>
    <dgm:cxn modelId="{6543A248-7B24-4DA1-95A8-D2C6DFAD2B4B}" type="presOf" srcId="{704645CB-B315-4282-990A-8522EDCB87B8}" destId="{22287F72-5CD3-4DE1-A148-C5C4819365CB}" srcOrd="0" destOrd="0" presId="urn:microsoft.com/office/officeart/2005/8/layout/vList2"/>
    <dgm:cxn modelId="{9606C5DE-6675-4F40-BE36-57D31424CA16}" srcId="{A69ABBAA-A370-4172-8CA7-91FB54D38A5F}" destId="{704645CB-B315-4282-990A-8522EDCB87B8}" srcOrd="9" destOrd="0" parTransId="{1080BBAA-DC99-4409-B0C2-E1079413BDC3}" sibTransId="{BF68DF7E-AD49-4DC1-8A90-5112CB899A2B}"/>
    <dgm:cxn modelId="{C57C8B38-9E0D-4CAA-834B-8CFADE226A9A}" type="presOf" srcId="{D66269DD-0CE4-4F7F-B6EE-E85189D4B733}" destId="{2C04A525-8C10-47BB-93DC-7B8C3E113FCF}" srcOrd="0" destOrd="0" presId="urn:microsoft.com/office/officeart/2005/8/layout/vList2"/>
    <dgm:cxn modelId="{5A75C6A4-4850-4F40-B93C-1E70E0E0413B}" srcId="{A69ABBAA-A370-4172-8CA7-91FB54D38A5F}" destId="{1081F8B5-AA69-48BA-8F67-1401B949DB9B}" srcOrd="3" destOrd="0" parTransId="{7C65C3AA-68DE-4CDB-8C09-78481D98E953}" sibTransId="{316CB3C5-1871-4123-8E35-65E0F892FB55}"/>
    <dgm:cxn modelId="{E7EFE4B5-ED0C-4B27-93B0-6F8A351CB0E0}" srcId="{A69ABBAA-A370-4172-8CA7-91FB54D38A5F}" destId="{99A1C3C8-7BD4-45FD-A821-7786AFEA0FE3}" srcOrd="7" destOrd="0" parTransId="{CEFA97DE-85DF-478F-8EF7-4107D0591B74}" sibTransId="{3444E512-8E3C-4CAA-88F9-7950E54B5F47}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9BBD1DEC-4A00-4472-AA3C-0ED0AC3CF2A2}" srcId="{A69ABBAA-A370-4172-8CA7-91FB54D38A5F}" destId="{F33E47E4-1AF4-4ECC-97F6-B6FFC29E32D2}" srcOrd="8" destOrd="0" parTransId="{060FA5C0-36EC-4E6E-9EF0-90F1D379F60C}" sibTransId="{6C5BCCF8-A082-4BCA-9ED9-640866E68BC9}"/>
    <dgm:cxn modelId="{4BB01165-4079-4167-88EC-E0BB9D450D7F}" type="presOf" srcId="{F852F914-CC0F-4D2D-B3F7-20B9CAD653C0}" destId="{3171806F-DDE0-4F2B-A0EC-EBB258C20EA4}" srcOrd="0" destOrd="0" presId="urn:microsoft.com/office/officeart/2005/8/layout/vList2"/>
    <dgm:cxn modelId="{89534229-BD6E-4C3B-A2A3-E14998AC6433}" type="presParOf" srcId="{CD1019EE-DB6A-42BB-9950-008176D037A7}" destId="{81567EA4-3202-49CE-A68D-96495DC9D140}" srcOrd="0" destOrd="0" presId="urn:microsoft.com/office/officeart/2005/8/layout/vList2"/>
    <dgm:cxn modelId="{6E21BF16-7F41-4E59-9841-4D5979BB1AC9}" type="presParOf" srcId="{CD1019EE-DB6A-42BB-9950-008176D037A7}" destId="{FD91E115-D354-4DFF-8F34-EDBB07175B4D}" srcOrd="1" destOrd="0" presId="urn:microsoft.com/office/officeart/2005/8/layout/vList2"/>
    <dgm:cxn modelId="{C72F11DB-5566-4DE1-BF75-BB6FEE420BA2}" type="presParOf" srcId="{CD1019EE-DB6A-42BB-9950-008176D037A7}" destId="{989011AC-9F4A-4F92-A25B-77EEC81ACA0E}" srcOrd="2" destOrd="0" presId="urn:microsoft.com/office/officeart/2005/8/layout/vList2"/>
    <dgm:cxn modelId="{E844E3C8-9147-4F5F-BC7A-7F30AD1B1281}" type="presParOf" srcId="{CD1019EE-DB6A-42BB-9950-008176D037A7}" destId="{CA91410F-83DF-429B-B88C-7D6A0BBA545B}" srcOrd="3" destOrd="0" presId="urn:microsoft.com/office/officeart/2005/8/layout/vList2"/>
    <dgm:cxn modelId="{50566DDA-2991-4A76-BFE0-5F48D742B787}" type="presParOf" srcId="{CD1019EE-DB6A-42BB-9950-008176D037A7}" destId="{3171806F-DDE0-4F2B-A0EC-EBB258C20EA4}" srcOrd="4" destOrd="0" presId="urn:microsoft.com/office/officeart/2005/8/layout/vList2"/>
    <dgm:cxn modelId="{5E9C16FC-2BDB-445E-83CA-7B805242D477}" type="presParOf" srcId="{CD1019EE-DB6A-42BB-9950-008176D037A7}" destId="{24A40852-2E89-4186-8014-C22100E64D01}" srcOrd="5" destOrd="0" presId="urn:microsoft.com/office/officeart/2005/8/layout/vList2"/>
    <dgm:cxn modelId="{15C8A4BA-664C-45D8-BC8B-131F73623062}" type="presParOf" srcId="{CD1019EE-DB6A-42BB-9950-008176D037A7}" destId="{EA837BE8-B83D-4280-A64A-993E36FE950B}" srcOrd="6" destOrd="0" presId="urn:microsoft.com/office/officeart/2005/8/layout/vList2"/>
    <dgm:cxn modelId="{BDF3D319-BE0A-40FB-A794-EEDB5AD2B3C3}" type="presParOf" srcId="{CD1019EE-DB6A-42BB-9950-008176D037A7}" destId="{AE3CCA10-5E8D-4A92-A26C-E60B4C69F449}" srcOrd="7" destOrd="0" presId="urn:microsoft.com/office/officeart/2005/8/layout/vList2"/>
    <dgm:cxn modelId="{5EDE417F-CC69-4C03-8624-FC565A95C003}" type="presParOf" srcId="{CD1019EE-DB6A-42BB-9950-008176D037A7}" destId="{8F32C6DD-11D2-4AE7-B3FC-1128B9696488}" srcOrd="8" destOrd="0" presId="urn:microsoft.com/office/officeart/2005/8/layout/vList2"/>
    <dgm:cxn modelId="{26023F7A-5696-4EB5-82CE-2E542AFF0C20}" type="presParOf" srcId="{CD1019EE-DB6A-42BB-9950-008176D037A7}" destId="{18025FB3-DE7A-4EFD-9E05-EDABBB8DC768}" srcOrd="9" destOrd="0" presId="urn:microsoft.com/office/officeart/2005/8/layout/vList2"/>
    <dgm:cxn modelId="{6670DFB6-C06A-4BCE-85F5-716BBD25FEA9}" type="presParOf" srcId="{CD1019EE-DB6A-42BB-9950-008176D037A7}" destId="{8F03A95C-8CCE-4964-80FF-808EFD34693A}" srcOrd="10" destOrd="0" presId="urn:microsoft.com/office/officeart/2005/8/layout/vList2"/>
    <dgm:cxn modelId="{02F40A96-9D02-4742-AF46-DEBFD30454C1}" type="presParOf" srcId="{CD1019EE-DB6A-42BB-9950-008176D037A7}" destId="{C75BE633-7449-4399-BAB8-5F58256D5996}" srcOrd="11" destOrd="0" presId="urn:microsoft.com/office/officeart/2005/8/layout/vList2"/>
    <dgm:cxn modelId="{94223CFF-64C2-4A81-AD26-7322F60A256F}" type="presParOf" srcId="{CD1019EE-DB6A-42BB-9950-008176D037A7}" destId="{2C04A525-8C10-47BB-93DC-7B8C3E113FCF}" srcOrd="12" destOrd="0" presId="urn:microsoft.com/office/officeart/2005/8/layout/vList2"/>
    <dgm:cxn modelId="{E3A602A2-2947-4CC8-8726-987B4333D21C}" type="presParOf" srcId="{CD1019EE-DB6A-42BB-9950-008176D037A7}" destId="{B49E7086-5EB2-454E-87EF-30E3876DA391}" srcOrd="13" destOrd="0" presId="urn:microsoft.com/office/officeart/2005/8/layout/vList2"/>
    <dgm:cxn modelId="{59DAA003-678D-4A89-A2B6-3374296A69CC}" type="presParOf" srcId="{CD1019EE-DB6A-42BB-9950-008176D037A7}" destId="{395526AD-944E-4631-B2BB-D6AC21AE025A}" srcOrd="14" destOrd="0" presId="urn:microsoft.com/office/officeart/2005/8/layout/vList2"/>
    <dgm:cxn modelId="{AEB70C50-DCEE-4626-93BC-64AE0E5B82A3}" type="presParOf" srcId="{CD1019EE-DB6A-42BB-9950-008176D037A7}" destId="{5919508E-DD6D-4226-AF45-202CDCB57AD5}" srcOrd="15" destOrd="0" presId="urn:microsoft.com/office/officeart/2005/8/layout/vList2"/>
    <dgm:cxn modelId="{9FF6F18F-1E75-49E7-9291-DAAFBFAAFCBA}" type="presParOf" srcId="{CD1019EE-DB6A-42BB-9950-008176D037A7}" destId="{936EF6AE-7857-4B7E-B587-AF5815CDA6BE}" srcOrd="16" destOrd="0" presId="urn:microsoft.com/office/officeart/2005/8/layout/vList2"/>
    <dgm:cxn modelId="{BBFBD94D-43ED-4740-8705-9257EEC878FB}" type="presParOf" srcId="{CD1019EE-DB6A-42BB-9950-008176D037A7}" destId="{9D73FF37-08F5-4E3B-BC47-5FB3B6D49FFE}" srcOrd="17" destOrd="0" presId="urn:microsoft.com/office/officeart/2005/8/layout/vList2"/>
    <dgm:cxn modelId="{199F316C-A6F1-456E-97AE-56D9A18065F9}" type="presParOf" srcId="{CD1019EE-DB6A-42BB-9950-008176D037A7}" destId="{22287F72-5CD3-4DE1-A148-C5C4819365CB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DE278D7E-D2CA-4ABC-82A9-9D6707244C1A}">
      <dgm:prSet custT="1"/>
      <dgm:spPr/>
      <dgm:t>
        <a:bodyPr/>
        <a:lstStyle/>
        <a:p>
          <a:pPr rtl="0"/>
          <a:r>
            <a:rPr lang="tr-TR" sz="1800" b="1" dirty="0" smtClean="0"/>
            <a:t>TOPLAM PROJE SAYISI				: 1</a:t>
          </a:r>
          <a:endParaRPr lang="tr-TR" sz="1800" dirty="0">
            <a:effectLst/>
          </a:endParaRPr>
        </a:p>
      </dgm:t>
    </dgm:pt>
    <dgm:pt modelId="{94F6ECB7-9E5C-42AB-82C4-B15A3AEA7E06}" type="parTrans" cxnId="{41F73CBE-6149-465C-BCAE-860A3AE2129B}">
      <dgm:prSet/>
      <dgm:spPr/>
      <dgm:t>
        <a:bodyPr/>
        <a:lstStyle/>
        <a:p>
          <a:endParaRPr lang="tr-TR" sz="1800"/>
        </a:p>
      </dgm:t>
    </dgm:pt>
    <dgm:pt modelId="{B891323A-3D7B-4471-B4E8-B76004DA90BD}" type="sibTrans" cxnId="{41F73CBE-6149-465C-BCAE-860A3AE2129B}">
      <dgm:prSet/>
      <dgm:spPr/>
      <dgm:t>
        <a:bodyPr/>
        <a:lstStyle/>
        <a:p>
          <a:endParaRPr lang="tr-TR" sz="1800"/>
        </a:p>
      </dgm:t>
    </dgm:pt>
    <dgm:pt modelId="{916E4B9C-F3A8-4A25-AAE3-2836ECC60531}">
      <dgm:prSet custT="1"/>
      <dgm:spPr/>
      <dgm:t>
        <a:bodyPr/>
        <a:lstStyle/>
        <a:p>
          <a:r>
            <a:rPr lang="tr-TR" sz="1800" b="1" dirty="0" smtClean="0"/>
            <a:t>TOPLAM PROJE TUTARI				: 250.000.000 TL</a:t>
          </a:r>
        </a:p>
      </dgm:t>
    </dgm:pt>
    <dgm:pt modelId="{10335757-13A6-40AA-846B-30EA3164917B}" type="parTrans" cxnId="{CF9442A9-471D-4D15-806F-82C8947EFB63}">
      <dgm:prSet/>
      <dgm:spPr/>
      <dgm:t>
        <a:bodyPr/>
        <a:lstStyle/>
        <a:p>
          <a:endParaRPr lang="tr-TR"/>
        </a:p>
      </dgm:t>
    </dgm:pt>
    <dgm:pt modelId="{6351060C-85D8-47AE-8538-C1EEBFA2B7D6}" type="sibTrans" cxnId="{CF9442A9-471D-4D15-806F-82C8947EFB63}">
      <dgm:prSet/>
      <dgm:spPr/>
      <dgm:t>
        <a:bodyPr/>
        <a:lstStyle/>
        <a:p>
          <a:endParaRPr lang="tr-TR"/>
        </a:p>
      </dgm:t>
    </dgm:pt>
    <dgm:pt modelId="{F852F914-CC0F-4D2D-B3F7-20B9CAD653C0}">
      <dgm:prSet custT="1"/>
      <dgm:spPr/>
      <dgm:t>
        <a:bodyPr/>
        <a:lstStyle/>
        <a:p>
          <a:r>
            <a:rPr lang="tr-TR" sz="1800" b="1" dirty="0" smtClean="0"/>
            <a:t>ÖNCEKİ YILLAR HARCAMASI			: </a:t>
          </a:r>
          <a:r>
            <a:rPr lang="tr-TR" sz="1800" b="1" dirty="0" smtClean="0"/>
            <a:t>58.306.000 </a:t>
          </a:r>
          <a:r>
            <a:rPr lang="tr-TR" sz="1800" b="1" dirty="0" smtClean="0"/>
            <a:t>TL</a:t>
          </a:r>
        </a:p>
      </dgm:t>
    </dgm:pt>
    <dgm:pt modelId="{06D58B3D-850F-4E9C-A022-FF4D5DF0FF5B}" type="parTrans" cxnId="{37B0A169-E252-440B-903C-2E26BE62E294}">
      <dgm:prSet/>
      <dgm:spPr/>
      <dgm:t>
        <a:bodyPr/>
        <a:lstStyle/>
        <a:p>
          <a:endParaRPr lang="tr-TR"/>
        </a:p>
      </dgm:t>
    </dgm:pt>
    <dgm:pt modelId="{C135BDEF-5193-4D96-B590-9B323A5CDEB9}" type="sibTrans" cxnId="{37B0A169-E252-440B-903C-2E26BE62E294}">
      <dgm:prSet/>
      <dgm:spPr/>
      <dgm:t>
        <a:bodyPr/>
        <a:lstStyle/>
        <a:p>
          <a:endParaRPr lang="tr-TR"/>
        </a:p>
      </dgm:t>
    </dgm:pt>
    <dgm:pt modelId="{1081F8B5-AA69-48BA-8F67-1401B949DB9B}">
      <dgm:prSet custT="1"/>
      <dgm:spPr/>
      <dgm:t>
        <a:bodyPr/>
        <a:lstStyle/>
        <a:p>
          <a:r>
            <a:rPr lang="tr-TR" sz="1800" b="1" dirty="0" smtClean="0"/>
            <a:t>YILI ÖDENEĞİ					: 111.440.000 TL</a:t>
          </a:r>
        </a:p>
      </dgm:t>
    </dgm:pt>
    <dgm:pt modelId="{7C65C3AA-68DE-4CDB-8C09-78481D98E953}" type="parTrans" cxnId="{5A75C6A4-4850-4F40-B93C-1E70E0E0413B}">
      <dgm:prSet/>
      <dgm:spPr/>
      <dgm:t>
        <a:bodyPr/>
        <a:lstStyle/>
        <a:p>
          <a:endParaRPr lang="tr-TR"/>
        </a:p>
      </dgm:t>
    </dgm:pt>
    <dgm:pt modelId="{316CB3C5-1871-4123-8E35-65E0F892FB55}" type="sibTrans" cxnId="{5A75C6A4-4850-4F40-B93C-1E70E0E0413B}">
      <dgm:prSet/>
      <dgm:spPr/>
      <dgm:t>
        <a:bodyPr/>
        <a:lstStyle/>
        <a:p>
          <a:endParaRPr lang="tr-TR"/>
        </a:p>
      </dgm:t>
    </dgm:pt>
    <dgm:pt modelId="{8076A519-7DAD-406B-8E0F-3B43C4A2D49D}">
      <dgm:prSet custT="1"/>
      <dgm:spPr/>
      <dgm:t>
        <a:bodyPr/>
        <a:lstStyle/>
        <a:p>
          <a:r>
            <a:rPr lang="tr-TR" sz="1800" b="1" dirty="0" smtClean="0"/>
            <a:t>YILI HARCAMA TUTARI				: 70.000.000 TL</a:t>
          </a:r>
        </a:p>
      </dgm:t>
    </dgm:pt>
    <dgm:pt modelId="{0C8D0281-EEA7-4179-ABA0-322308284373}" type="parTrans" cxnId="{60D3D6DF-258A-490B-A5CC-9F9DAC0281AB}">
      <dgm:prSet/>
      <dgm:spPr/>
      <dgm:t>
        <a:bodyPr/>
        <a:lstStyle/>
        <a:p>
          <a:endParaRPr lang="tr-TR"/>
        </a:p>
      </dgm:t>
    </dgm:pt>
    <dgm:pt modelId="{B39F26DE-EAA1-417F-B76F-382D5772EF57}" type="sibTrans" cxnId="{60D3D6DF-258A-490B-A5CC-9F9DAC0281AB}">
      <dgm:prSet/>
      <dgm:spPr/>
      <dgm:t>
        <a:bodyPr/>
        <a:lstStyle/>
        <a:p>
          <a:endParaRPr lang="tr-TR"/>
        </a:p>
      </dgm:t>
    </dgm:pt>
    <dgm:pt modelId="{ED7A5772-0D5C-44E5-8899-0D3054E12332}">
      <dgm:prSet custT="1"/>
      <dgm:spPr/>
      <dgm:t>
        <a:bodyPr/>
        <a:lstStyle/>
        <a:p>
          <a:r>
            <a:rPr lang="tr-TR" sz="1800" b="1" dirty="0" smtClean="0"/>
            <a:t>PARASAL GERÇEKLEŞME				: %51</a:t>
          </a:r>
        </a:p>
      </dgm:t>
    </dgm:pt>
    <dgm:pt modelId="{F962629B-9C81-4631-8E19-8570770D24B8}" type="parTrans" cxnId="{5BB2103B-0945-4C97-A12E-F3AEA50A27B7}">
      <dgm:prSet/>
      <dgm:spPr/>
      <dgm:t>
        <a:bodyPr/>
        <a:lstStyle/>
        <a:p>
          <a:endParaRPr lang="tr-TR"/>
        </a:p>
      </dgm:t>
    </dgm:pt>
    <dgm:pt modelId="{393E6578-E4A8-49E5-B696-D101532445B7}" type="sibTrans" cxnId="{5BB2103B-0945-4C97-A12E-F3AEA50A27B7}">
      <dgm:prSet/>
      <dgm:spPr/>
      <dgm:t>
        <a:bodyPr/>
        <a:lstStyle/>
        <a:p>
          <a:endParaRPr lang="tr-TR"/>
        </a:p>
      </dgm:t>
    </dgm:pt>
    <dgm:pt modelId="{99A1C3C8-7BD4-45FD-A821-7786AFEA0FE3}">
      <dgm:prSet custT="1"/>
      <dgm:spPr/>
      <dgm:t>
        <a:bodyPr/>
        <a:lstStyle/>
        <a:p>
          <a:r>
            <a:rPr lang="tr-TR" sz="1800" b="1" dirty="0" smtClean="0"/>
            <a:t>DEVAM EDEN PROJE SAYISI			: 1</a:t>
          </a:r>
          <a:endParaRPr lang="tr-TR" sz="1800" b="1" dirty="0"/>
        </a:p>
      </dgm:t>
    </dgm:pt>
    <dgm:pt modelId="{CEFA97DE-85DF-478F-8EF7-4107D0591B74}" type="parTrans" cxnId="{E7EFE4B5-ED0C-4B27-93B0-6F8A351CB0E0}">
      <dgm:prSet/>
      <dgm:spPr/>
      <dgm:t>
        <a:bodyPr/>
        <a:lstStyle/>
        <a:p>
          <a:endParaRPr lang="tr-TR"/>
        </a:p>
      </dgm:t>
    </dgm:pt>
    <dgm:pt modelId="{3444E512-8E3C-4CAA-88F9-7950E54B5F47}" type="sibTrans" cxnId="{E7EFE4B5-ED0C-4B27-93B0-6F8A351CB0E0}">
      <dgm:prSet/>
      <dgm:spPr/>
      <dgm:t>
        <a:bodyPr/>
        <a:lstStyle/>
        <a:p>
          <a:endParaRPr lang="tr-TR"/>
        </a:p>
      </dgm:t>
    </dgm:pt>
    <dgm:pt modelId="{F33E47E4-1AF4-4ECC-97F6-B6FFC29E32D2}">
      <dgm:prSet custT="1"/>
      <dgm:spPr/>
      <dgm:t>
        <a:bodyPr/>
        <a:lstStyle/>
        <a:p>
          <a:r>
            <a:rPr lang="tr-TR" sz="1800" b="1" dirty="0" smtClean="0"/>
            <a:t>BAŞLANMAYAN PROJE SAYISI			: -</a:t>
          </a:r>
        </a:p>
      </dgm:t>
    </dgm:pt>
    <dgm:pt modelId="{060FA5C0-36EC-4E6E-9EF0-90F1D379F60C}" type="parTrans" cxnId="{9BBD1DEC-4A00-4472-AA3C-0ED0AC3CF2A2}">
      <dgm:prSet/>
      <dgm:spPr/>
      <dgm:t>
        <a:bodyPr/>
        <a:lstStyle/>
        <a:p>
          <a:endParaRPr lang="tr-TR"/>
        </a:p>
      </dgm:t>
    </dgm:pt>
    <dgm:pt modelId="{6C5BCCF8-A082-4BCA-9ED9-640866E68BC9}" type="sibTrans" cxnId="{9BBD1DEC-4A00-4472-AA3C-0ED0AC3CF2A2}">
      <dgm:prSet/>
      <dgm:spPr/>
      <dgm:t>
        <a:bodyPr/>
        <a:lstStyle/>
        <a:p>
          <a:endParaRPr lang="tr-TR"/>
        </a:p>
      </dgm:t>
    </dgm:pt>
    <dgm:pt modelId="{704645CB-B315-4282-990A-8522EDCB87B8}">
      <dgm:prSet custT="1"/>
      <dgm:spPr/>
      <dgm:t>
        <a:bodyPr/>
        <a:lstStyle/>
        <a:p>
          <a:r>
            <a:rPr lang="tr-TR" sz="1800" b="1" dirty="0" smtClean="0"/>
            <a:t>İHALE AŞAMASINDAKİPROJE SAYISI		: -</a:t>
          </a:r>
        </a:p>
      </dgm:t>
    </dgm:pt>
    <dgm:pt modelId="{1080BBAA-DC99-4409-B0C2-E1079413BDC3}" type="parTrans" cxnId="{9606C5DE-6675-4F40-BE36-57D31424CA16}">
      <dgm:prSet/>
      <dgm:spPr/>
      <dgm:t>
        <a:bodyPr/>
        <a:lstStyle/>
        <a:p>
          <a:endParaRPr lang="tr-TR"/>
        </a:p>
      </dgm:t>
    </dgm:pt>
    <dgm:pt modelId="{BF68DF7E-AD49-4DC1-8A90-5112CB899A2B}" type="sibTrans" cxnId="{9606C5DE-6675-4F40-BE36-57D31424CA16}">
      <dgm:prSet/>
      <dgm:spPr/>
      <dgm:t>
        <a:bodyPr/>
        <a:lstStyle/>
        <a:p>
          <a:endParaRPr lang="tr-TR"/>
        </a:p>
      </dgm:t>
    </dgm:pt>
    <dgm:pt modelId="{D66269DD-0CE4-4F7F-B6EE-E85189D4B733}">
      <dgm:prSet custT="1"/>
      <dgm:spPr/>
      <dgm:t>
        <a:bodyPr/>
        <a:lstStyle/>
        <a:p>
          <a:r>
            <a:rPr lang="tr-TR" sz="1800" b="1" smtClean="0"/>
            <a:t>BİTEN </a:t>
          </a:r>
          <a:r>
            <a:rPr lang="tr-TR" sz="1800" b="1" dirty="0" smtClean="0"/>
            <a:t>PROJE SAYISI				: -</a:t>
          </a:r>
        </a:p>
      </dgm:t>
    </dgm:pt>
    <dgm:pt modelId="{131834CD-67EF-45CF-9299-7B55C0E35FA0}" type="parTrans" cxnId="{D024BFE4-4671-4D1B-A8E4-7146F96913FE}">
      <dgm:prSet/>
      <dgm:spPr/>
    </dgm:pt>
    <dgm:pt modelId="{C072A90C-8AB8-4415-8799-1464BBDD962E}" type="sibTrans" cxnId="{D024BFE4-4671-4D1B-A8E4-7146F96913FE}">
      <dgm:prSet/>
      <dgm:spPr/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1567EA4-3202-49CE-A68D-96495DC9D140}" type="pres">
      <dgm:prSet presAssocID="{DE278D7E-D2CA-4ABC-82A9-9D6707244C1A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91E115-D354-4DFF-8F34-EDBB07175B4D}" type="pres">
      <dgm:prSet presAssocID="{B891323A-3D7B-4471-B4E8-B76004DA90BD}" presName="spacer" presStyleCnt="0"/>
      <dgm:spPr/>
    </dgm:pt>
    <dgm:pt modelId="{989011AC-9F4A-4F92-A25B-77EEC81ACA0E}" type="pres">
      <dgm:prSet presAssocID="{916E4B9C-F3A8-4A25-AAE3-2836ECC60531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91410F-83DF-429B-B88C-7D6A0BBA545B}" type="pres">
      <dgm:prSet presAssocID="{6351060C-85D8-47AE-8538-C1EEBFA2B7D6}" presName="spacer" presStyleCnt="0"/>
      <dgm:spPr/>
    </dgm:pt>
    <dgm:pt modelId="{3171806F-DDE0-4F2B-A0EC-EBB258C20EA4}" type="pres">
      <dgm:prSet presAssocID="{F852F914-CC0F-4D2D-B3F7-20B9CAD653C0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A40852-2E89-4186-8014-C22100E64D01}" type="pres">
      <dgm:prSet presAssocID="{C135BDEF-5193-4D96-B590-9B323A5CDEB9}" presName="spacer" presStyleCnt="0"/>
      <dgm:spPr/>
    </dgm:pt>
    <dgm:pt modelId="{EA837BE8-B83D-4280-A64A-993E36FE950B}" type="pres">
      <dgm:prSet presAssocID="{1081F8B5-AA69-48BA-8F67-1401B949DB9B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3CCA10-5E8D-4A92-A26C-E60B4C69F449}" type="pres">
      <dgm:prSet presAssocID="{316CB3C5-1871-4123-8E35-65E0F892FB55}" presName="spacer" presStyleCnt="0"/>
      <dgm:spPr/>
    </dgm:pt>
    <dgm:pt modelId="{8F32C6DD-11D2-4AE7-B3FC-1128B9696488}" type="pres">
      <dgm:prSet presAssocID="{8076A519-7DAD-406B-8E0F-3B43C4A2D49D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025FB3-DE7A-4EFD-9E05-EDABBB8DC768}" type="pres">
      <dgm:prSet presAssocID="{B39F26DE-EAA1-417F-B76F-382D5772EF57}" presName="spacer" presStyleCnt="0"/>
      <dgm:spPr/>
    </dgm:pt>
    <dgm:pt modelId="{8F03A95C-8CCE-4964-80FF-808EFD34693A}" type="pres">
      <dgm:prSet presAssocID="{ED7A5772-0D5C-44E5-8899-0D3054E12332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5BE633-7449-4399-BAB8-5F58256D5996}" type="pres">
      <dgm:prSet presAssocID="{393E6578-E4A8-49E5-B696-D101532445B7}" presName="spacer" presStyleCnt="0"/>
      <dgm:spPr/>
    </dgm:pt>
    <dgm:pt modelId="{2C04A525-8C10-47BB-93DC-7B8C3E113FCF}" type="pres">
      <dgm:prSet presAssocID="{D66269DD-0CE4-4F7F-B6EE-E85189D4B73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9E7086-5EB2-454E-87EF-30E3876DA391}" type="pres">
      <dgm:prSet presAssocID="{C072A90C-8AB8-4415-8799-1464BBDD962E}" presName="spacer" presStyleCnt="0"/>
      <dgm:spPr/>
    </dgm:pt>
    <dgm:pt modelId="{395526AD-944E-4631-B2BB-D6AC21AE025A}" type="pres">
      <dgm:prSet presAssocID="{99A1C3C8-7BD4-45FD-A821-7786AFEA0FE3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19508E-DD6D-4226-AF45-202CDCB57AD5}" type="pres">
      <dgm:prSet presAssocID="{3444E512-8E3C-4CAA-88F9-7950E54B5F47}" presName="spacer" presStyleCnt="0"/>
      <dgm:spPr/>
    </dgm:pt>
    <dgm:pt modelId="{936EF6AE-7857-4B7E-B587-AF5815CDA6BE}" type="pres">
      <dgm:prSet presAssocID="{F33E47E4-1AF4-4ECC-97F6-B6FFC29E32D2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73FF37-08F5-4E3B-BC47-5FB3B6D49FFE}" type="pres">
      <dgm:prSet presAssocID="{6C5BCCF8-A082-4BCA-9ED9-640866E68BC9}" presName="spacer" presStyleCnt="0"/>
      <dgm:spPr/>
    </dgm:pt>
    <dgm:pt modelId="{22287F72-5CD3-4DE1-A148-C5C4819365CB}" type="pres">
      <dgm:prSet presAssocID="{704645CB-B315-4282-990A-8522EDCB87B8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0D3D6DF-258A-490B-A5CC-9F9DAC0281AB}" srcId="{A69ABBAA-A370-4172-8CA7-91FB54D38A5F}" destId="{8076A519-7DAD-406B-8E0F-3B43C4A2D49D}" srcOrd="4" destOrd="0" parTransId="{0C8D0281-EEA7-4179-ABA0-322308284373}" sibTransId="{B39F26DE-EAA1-417F-B76F-382D5772EF57}"/>
    <dgm:cxn modelId="{0E2D40EA-0780-4FB8-8352-4E5624469CFF}" type="presOf" srcId="{ED7A5772-0D5C-44E5-8899-0D3054E12332}" destId="{8F03A95C-8CCE-4964-80FF-808EFD34693A}" srcOrd="0" destOrd="0" presId="urn:microsoft.com/office/officeart/2005/8/layout/vList2"/>
    <dgm:cxn modelId="{A851F93A-0676-4A7B-9ECF-3D52BF7322E2}" type="presOf" srcId="{8076A519-7DAD-406B-8E0F-3B43C4A2D49D}" destId="{8F32C6DD-11D2-4AE7-B3FC-1128B9696488}" srcOrd="0" destOrd="0" presId="urn:microsoft.com/office/officeart/2005/8/layout/vList2"/>
    <dgm:cxn modelId="{D024BFE4-4671-4D1B-A8E4-7146F96913FE}" srcId="{A69ABBAA-A370-4172-8CA7-91FB54D38A5F}" destId="{D66269DD-0CE4-4F7F-B6EE-E85189D4B733}" srcOrd="6" destOrd="0" parTransId="{131834CD-67EF-45CF-9299-7B55C0E35FA0}" sibTransId="{C072A90C-8AB8-4415-8799-1464BBDD962E}"/>
    <dgm:cxn modelId="{37B0A169-E252-440B-903C-2E26BE62E294}" srcId="{A69ABBAA-A370-4172-8CA7-91FB54D38A5F}" destId="{F852F914-CC0F-4D2D-B3F7-20B9CAD653C0}" srcOrd="2" destOrd="0" parTransId="{06D58B3D-850F-4E9C-A022-FF4D5DF0FF5B}" sibTransId="{C135BDEF-5193-4D96-B590-9B323A5CDEB9}"/>
    <dgm:cxn modelId="{CF9442A9-471D-4D15-806F-82C8947EFB63}" srcId="{A69ABBAA-A370-4172-8CA7-91FB54D38A5F}" destId="{916E4B9C-F3A8-4A25-AAE3-2836ECC60531}" srcOrd="1" destOrd="0" parTransId="{10335757-13A6-40AA-846B-30EA3164917B}" sibTransId="{6351060C-85D8-47AE-8538-C1EEBFA2B7D6}"/>
    <dgm:cxn modelId="{10D97A47-6CB7-4CDF-BE5E-AB4375F859ED}" type="presOf" srcId="{DE278D7E-D2CA-4ABC-82A9-9D6707244C1A}" destId="{81567EA4-3202-49CE-A68D-96495DC9D140}" srcOrd="0" destOrd="0" presId="urn:microsoft.com/office/officeart/2005/8/layout/vList2"/>
    <dgm:cxn modelId="{5BB2103B-0945-4C97-A12E-F3AEA50A27B7}" srcId="{A69ABBAA-A370-4172-8CA7-91FB54D38A5F}" destId="{ED7A5772-0D5C-44E5-8899-0D3054E12332}" srcOrd="5" destOrd="0" parTransId="{F962629B-9C81-4631-8E19-8570770D24B8}" sibTransId="{393E6578-E4A8-49E5-B696-D101532445B7}"/>
    <dgm:cxn modelId="{648D7435-9DB8-4267-B85C-53C98D7D1E0C}" type="presOf" srcId="{1081F8B5-AA69-48BA-8F67-1401B949DB9B}" destId="{EA837BE8-B83D-4280-A64A-993E36FE950B}" srcOrd="0" destOrd="0" presId="urn:microsoft.com/office/officeart/2005/8/layout/vList2"/>
    <dgm:cxn modelId="{E74B21FF-8007-472B-9E48-078B9A4E468E}" type="presOf" srcId="{916E4B9C-F3A8-4A25-AAE3-2836ECC60531}" destId="{989011AC-9F4A-4F92-A25B-77EEC81ACA0E}" srcOrd="0" destOrd="0" presId="urn:microsoft.com/office/officeart/2005/8/layout/vList2"/>
    <dgm:cxn modelId="{E39663B8-17D4-4205-A4D2-4576ABCA806A}" type="presOf" srcId="{99A1C3C8-7BD4-45FD-A821-7786AFEA0FE3}" destId="{395526AD-944E-4631-B2BB-D6AC21AE025A}" srcOrd="0" destOrd="0" presId="urn:microsoft.com/office/officeart/2005/8/layout/vList2"/>
    <dgm:cxn modelId="{ADC97B9C-2ECE-4D9B-AF65-05DD17572E4F}" type="presOf" srcId="{F33E47E4-1AF4-4ECC-97F6-B6FFC29E32D2}" destId="{936EF6AE-7857-4B7E-B587-AF5815CDA6BE}" srcOrd="0" destOrd="0" presId="urn:microsoft.com/office/officeart/2005/8/layout/vList2"/>
    <dgm:cxn modelId="{41F73CBE-6149-465C-BCAE-860A3AE2129B}" srcId="{A69ABBAA-A370-4172-8CA7-91FB54D38A5F}" destId="{DE278D7E-D2CA-4ABC-82A9-9D6707244C1A}" srcOrd="0" destOrd="0" parTransId="{94F6ECB7-9E5C-42AB-82C4-B15A3AEA7E06}" sibTransId="{B891323A-3D7B-4471-B4E8-B76004DA90BD}"/>
    <dgm:cxn modelId="{6543A248-7B24-4DA1-95A8-D2C6DFAD2B4B}" type="presOf" srcId="{704645CB-B315-4282-990A-8522EDCB87B8}" destId="{22287F72-5CD3-4DE1-A148-C5C4819365CB}" srcOrd="0" destOrd="0" presId="urn:microsoft.com/office/officeart/2005/8/layout/vList2"/>
    <dgm:cxn modelId="{9606C5DE-6675-4F40-BE36-57D31424CA16}" srcId="{A69ABBAA-A370-4172-8CA7-91FB54D38A5F}" destId="{704645CB-B315-4282-990A-8522EDCB87B8}" srcOrd="9" destOrd="0" parTransId="{1080BBAA-DC99-4409-B0C2-E1079413BDC3}" sibTransId="{BF68DF7E-AD49-4DC1-8A90-5112CB899A2B}"/>
    <dgm:cxn modelId="{C57C8B38-9E0D-4CAA-834B-8CFADE226A9A}" type="presOf" srcId="{D66269DD-0CE4-4F7F-B6EE-E85189D4B733}" destId="{2C04A525-8C10-47BB-93DC-7B8C3E113FCF}" srcOrd="0" destOrd="0" presId="urn:microsoft.com/office/officeart/2005/8/layout/vList2"/>
    <dgm:cxn modelId="{5A75C6A4-4850-4F40-B93C-1E70E0E0413B}" srcId="{A69ABBAA-A370-4172-8CA7-91FB54D38A5F}" destId="{1081F8B5-AA69-48BA-8F67-1401B949DB9B}" srcOrd="3" destOrd="0" parTransId="{7C65C3AA-68DE-4CDB-8C09-78481D98E953}" sibTransId="{316CB3C5-1871-4123-8E35-65E0F892FB55}"/>
    <dgm:cxn modelId="{E7EFE4B5-ED0C-4B27-93B0-6F8A351CB0E0}" srcId="{A69ABBAA-A370-4172-8CA7-91FB54D38A5F}" destId="{99A1C3C8-7BD4-45FD-A821-7786AFEA0FE3}" srcOrd="7" destOrd="0" parTransId="{CEFA97DE-85DF-478F-8EF7-4107D0591B74}" sibTransId="{3444E512-8E3C-4CAA-88F9-7950E54B5F47}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9BBD1DEC-4A00-4472-AA3C-0ED0AC3CF2A2}" srcId="{A69ABBAA-A370-4172-8CA7-91FB54D38A5F}" destId="{F33E47E4-1AF4-4ECC-97F6-B6FFC29E32D2}" srcOrd="8" destOrd="0" parTransId="{060FA5C0-36EC-4E6E-9EF0-90F1D379F60C}" sibTransId="{6C5BCCF8-A082-4BCA-9ED9-640866E68BC9}"/>
    <dgm:cxn modelId="{4BB01165-4079-4167-88EC-E0BB9D450D7F}" type="presOf" srcId="{F852F914-CC0F-4D2D-B3F7-20B9CAD653C0}" destId="{3171806F-DDE0-4F2B-A0EC-EBB258C20EA4}" srcOrd="0" destOrd="0" presId="urn:microsoft.com/office/officeart/2005/8/layout/vList2"/>
    <dgm:cxn modelId="{89534229-BD6E-4C3B-A2A3-E14998AC6433}" type="presParOf" srcId="{CD1019EE-DB6A-42BB-9950-008176D037A7}" destId="{81567EA4-3202-49CE-A68D-96495DC9D140}" srcOrd="0" destOrd="0" presId="urn:microsoft.com/office/officeart/2005/8/layout/vList2"/>
    <dgm:cxn modelId="{6E21BF16-7F41-4E59-9841-4D5979BB1AC9}" type="presParOf" srcId="{CD1019EE-DB6A-42BB-9950-008176D037A7}" destId="{FD91E115-D354-4DFF-8F34-EDBB07175B4D}" srcOrd="1" destOrd="0" presId="urn:microsoft.com/office/officeart/2005/8/layout/vList2"/>
    <dgm:cxn modelId="{C72F11DB-5566-4DE1-BF75-BB6FEE420BA2}" type="presParOf" srcId="{CD1019EE-DB6A-42BB-9950-008176D037A7}" destId="{989011AC-9F4A-4F92-A25B-77EEC81ACA0E}" srcOrd="2" destOrd="0" presId="urn:microsoft.com/office/officeart/2005/8/layout/vList2"/>
    <dgm:cxn modelId="{E844E3C8-9147-4F5F-BC7A-7F30AD1B1281}" type="presParOf" srcId="{CD1019EE-DB6A-42BB-9950-008176D037A7}" destId="{CA91410F-83DF-429B-B88C-7D6A0BBA545B}" srcOrd="3" destOrd="0" presId="urn:microsoft.com/office/officeart/2005/8/layout/vList2"/>
    <dgm:cxn modelId="{50566DDA-2991-4A76-BFE0-5F48D742B787}" type="presParOf" srcId="{CD1019EE-DB6A-42BB-9950-008176D037A7}" destId="{3171806F-DDE0-4F2B-A0EC-EBB258C20EA4}" srcOrd="4" destOrd="0" presId="urn:microsoft.com/office/officeart/2005/8/layout/vList2"/>
    <dgm:cxn modelId="{5E9C16FC-2BDB-445E-83CA-7B805242D477}" type="presParOf" srcId="{CD1019EE-DB6A-42BB-9950-008176D037A7}" destId="{24A40852-2E89-4186-8014-C22100E64D01}" srcOrd="5" destOrd="0" presId="urn:microsoft.com/office/officeart/2005/8/layout/vList2"/>
    <dgm:cxn modelId="{15C8A4BA-664C-45D8-BC8B-131F73623062}" type="presParOf" srcId="{CD1019EE-DB6A-42BB-9950-008176D037A7}" destId="{EA837BE8-B83D-4280-A64A-993E36FE950B}" srcOrd="6" destOrd="0" presId="urn:microsoft.com/office/officeart/2005/8/layout/vList2"/>
    <dgm:cxn modelId="{BDF3D319-BE0A-40FB-A794-EEDB5AD2B3C3}" type="presParOf" srcId="{CD1019EE-DB6A-42BB-9950-008176D037A7}" destId="{AE3CCA10-5E8D-4A92-A26C-E60B4C69F449}" srcOrd="7" destOrd="0" presId="urn:microsoft.com/office/officeart/2005/8/layout/vList2"/>
    <dgm:cxn modelId="{5EDE417F-CC69-4C03-8624-FC565A95C003}" type="presParOf" srcId="{CD1019EE-DB6A-42BB-9950-008176D037A7}" destId="{8F32C6DD-11D2-4AE7-B3FC-1128B9696488}" srcOrd="8" destOrd="0" presId="urn:microsoft.com/office/officeart/2005/8/layout/vList2"/>
    <dgm:cxn modelId="{26023F7A-5696-4EB5-82CE-2E542AFF0C20}" type="presParOf" srcId="{CD1019EE-DB6A-42BB-9950-008176D037A7}" destId="{18025FB3-DE7A-4EFD-9E05-EDABBB8DC768}" srcOrd="9" destOrd="0" presId="urn:microsoft.com/office/officeart/2005/8/layout/vList2"/>
    <dgm:cxn modelId="{6670DFB6-C06A-4BCE-85F5-716BBD25FEA9}" type="presParOf" srcId="{CD1019EE-DB6A-42BB-9950-008176D037A7}" destId="{8F03A95C-8CCE-4964-80FF-808EFD34693A}" srcOrd="10" destOrd="0" presId="urn:microsoft.com/office/officeart/2005/8/layout/vList2"/>
    <dgm:cxn modelId="{02F40A96-9D02-4742-AF46-DEBFD30454C1}" type="presParOf" srcId="{CD1019EE-DB6A-42BB-9950-008176D037A7}" destId="{C75BE633-7449-4399-BAB8-5F58256D5996}" srcOrd="11" destOrd="0" presId="urn:microsoft.com/office/officeart/2005/8/layout/vList2"/>
    <dgm:cxn modelId="{94223CFF-64C2-4A81-AD26-7322F60A256F}" type="presParOf" srcId="{CD1019EE-DB6A-42BB-9950-008176D037A7}" destId="{2C04A525-8C10-47BB-93DC-7B8C3E113FCF}" srcOrd="12" destOrd="0" presId="urn:microsoft.com/office/officeart/2005/8/layout/vList2"/>
    <dgm:cxn modelId="{E3A602A2-2947-4CC8-8726-987B4333D21C}" type="presParOf" srcId="{CD1019EE-DB6A-42BB-9950-008176D037A7}" destId="{B49E7086-5EB2-454E-87EF-30E3876DA391}" srcOrd="13" destOrd="0" presId="urn:microsoft.com/office/officeart/2005/8/layout/vList2"/>
    <dgm:cxn modelId="{59DAA003-678D-4A89-A2B6-3374296A69CC}" type="presParOf" srcId="{CD1019EE-DB6A-42BB-9950-008176D037A7}" destId="{395526AD-944E-4631-B2BB-D6AC21AE025A}" srcOrd="14" destOrd="0" presId="urn:microsoft.com/office/officeart/2005/8/layout/vList2"/>
    <dgm:cxn modelId="{AEB70C50-DCEE-4626-93BC-64AE0E5B82A3}" type="presParOf" srcId="{CD1019EE-DB6A-42BB-9950-008176D037A7}" destId="{5919508E-DD6D-4226-AF45-202CDCB57AD5}" srcOrd="15" destOrd="0" presId="urn:microsoft.com/office/officeart/2005/8/layout/vList2"/>
    <dgm:cxn modelId="{9FF6F18F-1E75-49E7-9291-DAAFBFAAFCBA}" type="presParOf" srcId="{CD1019EE-DB6A-42BB-9950-008176D037A7}" destId="{936EF6AE-7857-4B7E-B587-AF5815CDA6BE}" srcOrd="16" destOrd="0" presId="urn:microsoft.com/office/officeart/2005/8/layout/vList2"/>
    <dgm:cxn modelId="{BBFBD94D-43ED-4740-8705-9257EEC878FB}" type="presParOf" srcId="{CD1019EE-DB6A-42BB-9950-008176D037A7}" destId="{9D73FF37-08F5-4E3B-BC47-5FB3B6D49FFE}" srcOrd="17" destOrd="0" presId="urn:microsoft.com/office/officeart/2005/8/layout/vList2"/>
    <dgm:cxn modelId="{199F316C-A6F1-456E-97AE-56D9A18065F9}" type="presParOf" srcId="{CD1019EE-DB6A-42BB-9950-008176D037A7}" destId="{22287F72-5CD3-4DE1-A148-C5C4819365CB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D557FE8A-DA27-42CE-8575-E3D0A7C4E368}">
      <dgm:prSet custT="1"/>
      <dgm:spPr/>
      <dgm:t>
        <a:bodyPr/>
        <a:lstStyle/>
        <a:p>
          <a:r>
            <a:rPr lang="tr-TR" sz="1800" b="1" dirty="0" smtClean="0"/>
            <a:t>TOPLAM PROJE TUTARI				: </a:t>
          </a:r>
          <a:r>
            <a:rPr lang="tr-TR" sz="1800" b="1" dirty="0" smtClean="0"/>
            <a:t>36.514.527 </a:t>
          </a:r>
          <a:r>
            <a:rPr lang="tr-TR" sz="1800" b="1" dirty="0" smtClean="0"/>
            <a:t>TL</a:t>
          </a:r>
        </a:p>
      </dgm:t>
    </dgm:pt>
    <dgm:pt modelId="{D79749A3-D96A-4752-847A-648F6A99BFE3}" type="parTrans" cxnId="{F5F4F07B-4327-46A0-BBDB-AC53AEC85C1B}">
      <dgm:prSet/>
      <dgm:spPr/>
      <dgm:t>
        <a:bodyPr/>
        <a:lstStyle/>
        <a:p>
          <a:endParaRPr lang="tr-TR"/>
        </a:p>
      </dgm:t>
    </dgm:pt>
    <dgm:pt modelId="{157D327F-CB1E-4963-B25C-96E2E7EC048F}" type="sibTrans" cxnId="{F5F4F07B-4327-46A0-BBDB-AC53AEC85C1B}">
      <dgm:prSet/>
      <dgm:spPr/>
      <dgm:t>
        <a:bodyPr/>
        <a:lstStyle/>
        <a:p>
          <a:endParaRPr lang="tr-TR"/>
        </a:p>
      </dgm:t>
    </dgm:pt>
    <dgm:pt modelId="{828BC3A5-CC1C-4A0C-B1D1-761363B233B4}">
      <dgm:prSet custT="1"/>
      <dgm:spPr/>
      <dgm:t>
        <a:bodyPr/>
        <a:lstStyle/>
        <a:p>
          <a:r>
            <a:rPr lang="tr-TR" sz="1800" b="1" dirty="0" smtClean="0"/>
            <a:t>ÖNCEKİ YILLAR HARCAMASI			: 31.393.221 TL</a:t>
          </a:r>
        </a:p>
      </dgm:t>
    </dgm:pt>
    <dgm:pt modelId="{BF11C1B9-1654-44E4-8C1C-DFD916A44F3B}" type="parTrans" cxnId="{67EA102C-A39B-44EF-B791-B2CF95C4E0FE}">
      <dgm:prSet/>
      <dgm:spPr/>
      <dgm:t>
        <a:bodyPr/>
        <a:lstStyle/>
        <a:p>
          <a:endParaRPr lang="tr-TR"/>
        </a:p>
      </dgm:t>
    </dgm:pt>
    <dgm:pt modelId="{A4E7A92C-307F-4CFD-A050-EDE0E64E84ED}" type="sibTrans" cxnId="{67EA102C-A39B-44EF-B791-B2CF95C4E0FE}">
      <dgm:prSet/>
      <dgm:spPr/>
      <dgm:t>
        <a:bodyPr/>
        <a:lstStyle/>
        <a:p>
          <a:endParaRPr lang="tr-TR"/>
        </a:p>
      </dgm:t>
    </dgm:pt>
    <dgm:pt modelId="{8D46B17D-88F5-47E0-98BA-4719863DAC8D}">
      <dgm:prSet custT="1"/>
      <dgm:spPr/>
      <dgm:t>
        <a:bodyPr/>
        <a:lstStyle/>
        <a:p>
          <a:r>
            <a:rPr lang="tr-TR" sz="1800" b="1" dirty="0" smtClean="0"/>
            <a:t>YILI ÖDENEĞİ					: </a:t>
          </a:r>
          <a:r>
            <a:rPr lang="tr-TR" sz="1800" b="1" dirty="0" smtClean="0"/>
            <a:t>3.829.252 </a:t>
          </a:r>
          <a:r>
            <a:rPr lang="tr-TR" sz="1800" b="1" dirty="0" smtClean="0"/>
            <a:t>TL</a:t>
          </a:r>
        </a:p>
      </dgm:t>
    </dgm:pt>
    <dgm:pt modelId="{76240CA5-82C3-43E4-8159-9F40C3B9360A}" type="parTrans" cxnId="{C075698B-3892-4F52-9CC3-67B8D87623C7}">
      <dgm:prSet/>
      <dgm:spPr/>
      <dgm:t>
        <a:bodyPr/>
        <a:lstStyle/>
        <a:p>
          <a:endParaRPr lang="tr-TR"/>
        </a:p>
      </dgm:t>
    </dgm:pt>
    <dgm:pt modelId="{84B870B5-5656-4CB3-A737-7AC2954E6F09}" type="sibTrans" cxnId="{C075698B-3892-4F52-9CC3-67B8D87623C7}">
      <dgm:prSet/>
      <dgm:spPr/>
      <dgm:t>
        <a:bodyPr/>
        <a:lstStyle/>
        <a:p>
          <a:endParaRPr lang="tr-TR"/>
        </a:p>
      </dgm:t>
    </dgm:pt>
    <dgm:pt modelId="{2667696E-592A-483F-8776-908FEED09C41}">
      <dgm:prSet custT="1"/>
      <dgm:spPr/>
      <dgm:t>
        <a:bodyPr/>
        <a:lstStyle/>
        <a:p>
          <a:r>
            <a:rPr lang="tr-TR" sz="1800" b="1" dirty="0" smtClean="0"/>
            <a:t>YILI HARCAMA TUTARI				: </a:t>
          </a:r>
          <a:r>
            <a:rPr lang="tr-TR" sz="1800" b="1" dirty="0" smtClean="0"/>
            <a:t>820.174 </a:t>
          </a:r>
          <a:r>
            <a:rPr lang="tr-TR" sz="1800" b="1" dirty="0" smtClean="0"/>
            <a:t>TL</a:t>
          </a:r>
          <a:endParaRPr lang="tr-TR" sz="1800" b="1" dirty="0"/>
        </a:p>
      </dgm:t>
    </dgm:pt>
    <dgm:pt modelId="{45E347E7-89C5-4F47-8ABF-196017C8D66C}" type="parTrans" cxnId="{9911B34C-2177-43E3-B178-5CF2E108F94D}">
      <dgm:prSet/>
      <dgm:spPr/>
      <dgm:t>
        <a:bodyPr/>
        <a:lstStyle/>
        <a:p>
          <a:endParaRPr lang="tr-TR"/>
        </a:p>
      </dgm:t>
    </dgm:pt>
    <dgm:pt modelId="{AAE92410-C97A-4C54-9738-01EA396945DB}" type="sibTrans" cxnId="{9911B34C-2177-43E3-B178-5CF2E108F94D}">
      <dgm:prSet/>
      <dgm:spPr/>
      <dgm:t>
        <a:bodyPr/>
        <a:lstStyle/>
        <a:p>
          <a:endParaRPr lang="tr-TR"/>
        </a:p>
      </dgm:t>
    </dgm:pt>
    <dgm:pt modelId="{8921F9EE-656A-40B4-A5FF-F8DA259C49E9}">
      <dgm:prSet custT="1"/>
      <dgm:spPr/>
      <dgm:t>
        <a:bodyPr/>
        <a:lstStyle/>
        <a:p>
          <a:r>
            <a:rPr lang="tr-TR" sz="1800" b="1" dirty="0" smtClean="0"/>
            <a:t>PARASAL GERÇEKLEŞME				: </a:t>
          </a:r>
          <a:r>
            <a:rPr lang="tr-TR" sz="1800" b="1" dirty="0" smtClean="0"/>
            <a:t>%88</a:t>
          </a:r>
          <a:endParaRPr lang="tr-TR" sz="1800" b="1" dirty="0" smtClean="0"/>
        </a:p>
      </dgm:t>
    </dgm:pt>
    <dgm:pt modelId="{6A097266-C06A-4449-B856-25855803134C}" type="parTrans" cxnId="{634503BC-7960-4A4B-B02C-F9F626BF5648}">
      <dgm:prSet/>
      <dgm:spPr/>
      <dgm:t>
        <a:bodyPr/>
        <a:lstStyle/>
        <a:p>
          <a:endParaRPr lang="tr-TR"/>
        </a:p>
      </dgm:t>
    </dgm:pt>
    <dgm:pt modelId="{81274382-273B-421A-A503-3465B2D4C7C7}" type="sibTrans" cxnId="{634503BC-7960-4A4B-B02C-F9F626BF5648}">
      <dgm:prSet/>
      <dgm:spPr/>
      <dgm:t>
        <a:bodyPr/>
        <a:lstStyle/>
        <a:p>
          <a:endParaRPr lang="tr-TR"/>
        </a:p>
      </dgm:t>
    </dgm:pt>
    <dgm:pt modelId="{011BC198-8221-4522-8323-1AA4DB94E8B7}">
      <dgm:prSet custT="1"/>
      <dgm:spPr/>
      <dgm:t>
        <a:bodyPr/>
        <a:lstStyle/>
        <a:p>
          <a:r>
            <a:rPr lang="tr-TR" sz="1800" b="1" dirty="0" smtClean="0"/>
            <a:t>BİTEN PROJE SAYISI				: -</a:t>
          </a:r>
        </a:p>
      </dgm:t>
    </dgm:pt>
    <dgm:pt modelId="{14529AA3-1745-407D-B1F4-8419922023EA}" type="parTrans" cxnId="{AC32AAB7-DFB3-48DB-BB0D-AAB7F5D9D28E}">
      <dgm:prSet/>
      <dgm:spPr/>
      <dgm:t>
        <a:bodyPr/>
        <a:lstStyle/>
        <a:p>
          <a:endParaRPr lang="tr-TR"/>
        </a:p>
      </dgm:t>
    </dgm:pt>
    <dgm:pt modelId="{B8F93598-A6AF-4347-AFDC-ECDB7D740916}" type="sibTrans" cxnId="{AC32AAB7-DFB3-48DB-BB0D-AAB7F5D9D28E}">
      <dgm:prSet/>
      <dgm:spPr/>
      <dgm:t>
        <a:bodyPr/>
        <a:lstStyle/>
        <a:p>
          <a:endParaRPr lang="tr-TR"/>
        </a:p>
      </dgm:t>
    </dgm:pt>
    <dgm:pt modelId="{2B860AAE-ADA2-45F3-B621-0FC864B4A4C9}">
      <dgm:prSet custT="1"/>
      <dgm:spPr/>
      <dgm:t>
        <a:bodyPr/>
        <a:lstStyle/>
        <a:p>
          <a:r>
            <a:rPr lang="tr-TR" sz="1800" b="1" dirty="0" smtClean="0"/>
            <a:t>DEVAM EDEN PROJE SAYISI			: </a:t>
          </a:r>
          <a:r>
            <a:rPr lang="tr-TR" sz="1800" b="1" dirty="0" smtClean="0"/>
            <a:t>4</a:t>
          </a:r>
          <a:endParaRPr lang="tr-TR" sz="1800" b="1" dirty="0"/>
        </a:p>
      </dgm:t>
    </dgm:pt>
    <dgm:pt modelId="{8D72ACB5-8A77-4DA6-A7A8-C104F820DD1B}" type="parTrans" cxnId="{D52CB6D0-693D-4CC9-9139-5B29D65C35E8}">
      <dgm:prSet/>
      <dgm:spPr/>
      <dgm:t>
        <a:bodyPr/>
        <a:lstStyle/>
        <a:p>
          <a:endParaRPr lang="tr-TR"/>
        </a:p>
      </dgm:t>
    </dgm:pt>
    <dgm:pt modelId="{F7596E55-F041-417F-84FA-0AA03FA2AD95}" type="sibTrans" cxnId="{D52CB6D0-693D-4CC9-9139-5B29D65C35E8}">
      <dgm:prSet/>
      <dgm:spPr/>
      <dgm:t>
        <a:bodyPr/>
        <a:lstStyle/>
        <a:p>
          <a:endParaRPr lang="tr-TR"/>
        </a:p>
      </dgm:t>
    </dgm:pt>
    <dgm:pt modelId="{2905AFA1-CCE3-424F-8325-E42F21009586}">
      <dgm:prSet custT="1"/>
      <dgm:spPr/>
      <dgm:t>
        <a:bodyPr/>
        <a:lstStyle/>
        <a:p>
          <a:r>
            <a:rPr lang="tr-TR" sz="1800" b="1" dirty="0" smtClean="0"/>
            <a:t>BAŞLANMAYAN PROJE SAYISI			: -</a:t>
          </a:r>
        </a:p>
      </dgm:t>
    </dgm:pt>
    <dgm:pt modelId="{31E17B05-F4F4-434E-82B3-8BF94AB6C366}" type="parTrans" cxnId="{CD9843FE-A420-46DD-B609-63F9B43C6C3C}">
      <dgm:prSet/>
      <dgm:spPr/>
      <dgm:t>
        <a:bodyPr/>
        <a:lstStyle/>
        <a:p>
          <a:endParaRPr lang="tr-TR"/>
        </a:p>
      </dgm:t>
    </dgm:pt>
    <dgm:pt modelId="{53EA34FE-5C66-4540-8A8A-1F05EBBAD849}" type="sibTrans" cxnId="{CD9843FE-A420-46DD-B609-63F9B43C6C3C}">
      <dgm:prSet/>
      <dgm:spPr/>
      <dgm:t>
        <a:bodyPr/>
        <a:lstStyle/>
        <a:p>
          <a:endParaRPr lang="tr-TR"/>
        </a:p>
      </dgm:t>
    </dgm:pt>
    <dgm:pt modelId="{9E67F5B6-F259-47A0-A6BB-1D8EB9AFC3FC}">
      <dgm:prSet custT="1"/>
      <dgm:spPr/>
      <dgm:t>
        <a:bodyPr/>
        <a:lstStyle/>
        <a:p>
          <a:r>
            <a:rPr lang="tr-TR" sz="1800" b="1" dirty="0" smtClean="0"/>
            <a:t>İHALE AŞAMASINDAKİ PROJE SAYISI		: -	</a:t>
          </a:r>
          <a:endParaRPr lang="tr-TR" sz="1800" dirty="0"/>
        </a:p>
      </dgm:t>
    </dgm:pt>
    <dgm:pt modelId="{53188F98-C903-4050-AC35-C01D1A6C3C07}" type="parTrans" cxnId="{E4859036-6A15-486B-90BD-571A427F049E}">
      <dgm:prSet/>
      <dgm:spPr/>
      <dgm:t>
        <a:bodyPr/>
        <a:lstStyle/>
        <a:p>
          <a:endParaRPr lang="tr-TR"/>
        </a:p>
      </dgm:t>
    </dgm:pt>
    <dgm:pt modelId="{587B14B2-A6D1-428B-B49D-F92E6D544869}" type="sibTrans" cxnId="{E4859036-6A15-486B-90BD-571A427F049E}">
      <dgm:prSet/>
      <dgm:spPr/>
      <dgm:t>
        <a:bodyPr/>
        <a:lstStyle/>
        <a:p>
          <a:endParaRPr lang="tr-TR"/>
        </a:p>
      </dgm:t>
    </dgm:pt>
    <dgm:pt modelId="{DE278D7E-D2CA-4ABC-82A9-9D6707244C1A}">
      <dgm:prSet custT="1"/>
      <dgm:spPr/>
      <dgm:t>
        <a:bodyPr/>
        <a:lstStyle/>
        <a:p>
          <a:pPr rtl="0"/>
          <a:r>
            <a:rPr lang="tr-TR" sz="1800" b="1" dirty="0" smtClean="0"/>
            <a:t>TOPLAM PROJE SAYISI				: </a:t>
          </a:r>
          <a:r>
            <a:rPr lang="tr-TR" sz="1800" b="1" dirty="0" smtClean="0"/>
            <a:t>4</a:t>
          </a:r>
          <a:endParaRPr lang="tr-TR" sz="1800" dirty="0">
            <a:effectLst/>
          </a:endParaRPr>
        </a:p>
      </dgm:t>
    </dgm:pt>
    <dgm:pt modelId="{B891323A-3D7B-4471-B4E8-B76004DA90BD}" type="sibTrans" cxnId="{41F73CBE-6149-465C-BCAE-860A3AE2129B}">
      <dgm:prSet/>
      <dgm:spPr/>
      <dgm:t>
        <a:bodyPr/>
        <a:lstStyle/>
        <a:p>
          <a:endParaRPr lang="tr-TR" sz="1800"/>
        </a:p>
      </dgm:t>
    </dgm:pt>
    <dgm:pt modelId="{94F6ECB7-9E5C-42AB-82C4-B15A3AEA7E06}" type="parTrans" cxnId="{41F73CBE-6149-465C-BCAE-860A3AE2129B}">
      <dgm:prSet/>
      <dgm:spPr/>
      <dgm:t>
        <a:bodyPr/>
        <a:lstStyle/>
        <a:p>
          <a:endParaRPr lang="tr-TR" sz="1800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1567EA4-3202-49CE-A68D-96495DC9D140}" type="pres">
      <dgm:prSet presAssocID="{DE278D7E-D2CA-4ABC-82A9-9D6707244C1A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91E115-D354-4DFF-8F34-EDBB07175B4D}" type="pres">
      <dgm:prSet presAssocID="{B891323A-3D7B-4471-B4E8-B76004DA90BD}" presName="spacer" presStyleCnt="0"/>
      <dgm:spPr/>
    </dgm:pt>
    <dgm:pt modelId="{E0CDDC00-90A4-4AA2-855C-5507D324C10A}" type="pres">
      <dgm:prSet presAssocID="{D557FE8A-DA27-42CE-8575-E3D0A7C4E368}" presName="parentText" presStyleLbl="node1" presStyleIdx="1" presStyleCnt="10" custLinFactY="142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F57705-36B1-404B-8ED8-7A2F95173094}" type="pres">
      <dgm:prSet presAssocID="{157D327F-CB1E-4963-B25C-96E2E7EC048F}" presName="spacer" presStyleCnt="0"/>
      <dgm:spPr/>
    </dgm:pt>
    <dgm:pt modelId="{7D0E0A27-D022-4CD6-AD8E-560915516DB8}" type="pres">
      <dgm:prSet presAssocID="{828BC3A5-CC1C-4A0C-B1D1-761363B233B4}" presName="parentText" presStyleLbl="node1" presStyleIdx="2" presStyleCnt="10" custLinFactY="15704" custLinFactNeighborX="49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4D2EF2-21C6-4744-873B-0E9A5F8937D0}" type="pres">
      <dgm:prSet presAssocID="{A4E7A92C-307F-4CFD-A050-EDE0E64E84ED}" presName="spacer" presStyleCnt="0"/>
      <dgm:spPr/>
    </dgm:pt>
    <dgm:pt modelId="{EA6C7216-870B-4DD8-9DA3-C3BBA37E1BD6}" type="pres">
      <dgm:prSet presAssocID="{8D46B17D-88F5-47E0-98BA-4719863DAC8D}" presName="parentText" presStyleLbl="node1" presStyleIdx="3" presStyleCnt="10" custLinFactY="19275" custLinFactNeighborX="49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28E990-426E-47C7-A862-3BA4A6FB1D72}" type="pres">
      <dgm:prSet presAssocID="{84B870B5-5656-4CB3-A737-7AC2954E6F09}" presName="spacer" presStyleCnt="0"/>
      <dgm:spPr/>
    </dgm:pt>
    <dgm:pt modelId="{A8660A18-A950-4E1B-A786-B6C229FB0F07}" type="pres">
      <dgm:prSet presAssocID="{2667696E-592A-483F-8776-908FEED09C41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5AB315-9F43-4574-AA45-92B5418BF294}" type="pres">
      <dgm:prSet presAssocID="{AAE92410-C97A-4C54-9738-01EA396945DB}" presName="spacer" presStyleCnt="0"/>
      <dgm:spPr/>
    </dgm:pt>
    <dgm:pt modelId="{9774805E-18DD-4490-AFFD-7DB9528C0FB8}" type="pres">
      <dgm:prSet presAssocID="{8921F9EE-656A-40B4-A5FF-F8DA259C49E9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34971C-C8FD-4BD3-8420-B2BF5C13A21A}" type="pres">
      <dgm:prSet presAssocID="{81274382-273B-421A-A503-3465B2D4C7C7}" presName="spacer" presStyleCnt="0"/>
      <dgm:spPr/>
    </dgm:pt>
    <dgm:pt modelId="{728E7F9C-F781-4F88-B4E0-3FAC0ADE39E9}" type="pres">
      <dgm:prSet presAssocID="{011BC198-8221-4522-8323-1AA4DB94E8B7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BDC038-7B04-4C42-A5BA-6FF09538E1F8}" type="pres">
      <dgm:prSet presAssocID="{B8F93598-A6AF-4347-AFDC-ECDB7D740916}" presName="spacer" presStyleCnt="0"/>
      <dgm:spPr/>
    </dgm:pt>
    <dgm:pt modelId="{19F39E63-0304-45B4-A670-1733E35FA1D0}" type="pres">
      <dgm:prSet presAssocID="{2B860AAE-ADA2-45F3-B621-0FC864B4A4C9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C3B2BA-EC75-4075-87D7-2DBB4CD3E4A0}" type="pres">
      <dgm:prSet presAssocID="{F7596E55-F041-417F-84FA-0AA03FA2AD95}" presName="spacer" presStyleCnt="0"/>
      <dgm:spPr/>
    </dgm:pt>
    <dgm:pt modelId="{7FF03177-5723-4084-A997-92F2D11A1EC9}" type="pres">
      <dgm:prSet presAssocID="{2905AFA1-CCE3-424F-8325-E42F21009586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250C88-C1C0-4552-B184-6C5A67A616BC}" type="pres">
      <dgm:prSet presAssocID="{53EA34FE-5C66-4540-8A8A-1F05EBBAD849}" presName="spacer" presStyleCnt="0"/>
      <dgm:spPr/>
    </dgm:pt>
    <dgm:pt modelId="{21964785-6F17-4985-9097-55CAACC2F518}" type="pres">
      <dgm:prSet presAssocID="{9E67F5B6-F259-47A0-A6BB-1D8EB9AFC3FC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10D97A47-6CB7-4CDF-BE5E-AB4375F859ED}" type="presOf" srcId="{DE278D7E-D2CA-4ABC-82A9-9D6707244C1A}" destId="{81567EA4-3202-49CE-A68D-96495DC9D140}" srcOrd="0" destOrd="0" presId="urn:microsoft.com/office/officeart/2005/8/layout/vList2"/>
    <dgm:cxn modelId="{41F73CBE-6149-465C-BCAE-860A3AE2129B}" srcId="{A69ABBAA-A370-4172-8CA7-91FB54D38A5F}" destId="{DE278D7E-D2CA-4ABC-82A9-9D6707244C1A}" srcOrd="0" destOrd="0" parTransId="{94F6ECB7-9E5C-42AB-82C4-B15A3AEA7E06}" sibTransId="{B891323A-3D7B-4471-B4E8-B76004DA90BD}"/>
    <dgm:cxn modelId="{CBE82F31-254E-474B-BBBF-6263098C7775}" type="presOf" srcId="{D557FE8A-DA27-42CE-8575-E3D0A7C4E368}" destId="{E0CDDC00-90A4-4AA2-855C-5507D324C10A}" srcOrd="0" destOrd="0" presId="urn:microsoft.com/office/officeart/2005/8/layout/vList2"/>
    <dgm:cxn modelId="{167EF167-F009-43F5-8EB3-80E963C70CF1}" type="presOf" srcId="{2B860AAE-ADA2-45F3-B621-0FC864B4A4C9}" destId="{19F39E63-0304-45B4-A670-1733E35FA1D0}" srcOrd="0" destOrd="0" presId="urn:microsoft.com/office/officeart/2005/8/layout/vList2"/>
    <dgm:cxn modelId="{4F45DEC2-294A-4B48-BB18-D8B5DB0DD70D}" type="presOf" srcId="{828BC3A5-CC1C-4A0C-B1D1-761363B233B4}" destId="{7D0E0A27-D022-4CD6-AD8E-560915516DB8}" srcOrd="0" destOrd="0" presId="urn:microsoft.com/office/officeart/2005/8/layout/vList2"/>
    <dgm:cxn modelId="{AC32AAB7-DFB3-48DB-BB0D-AAB7F5D9D28E}" srcId="{A69ABBAA-A370-4172-8CA7-91FB54D38A5F}" destId="{011BC198-8221-4522-8323-1AA4DB94E8B7}" srcOrd="6" destOrd="0" parTransId="{14529AA3-1745-407D-B1F4-8419922023EA}" sibTransId="{B8F93598-A6AF-4347-AFDC-ECDB7D740916}"/>
    <dgm:cxn modelId="{C61BC8E1-EAD7-4DAF-935B-FF1D16EC5F20}" type="presOf" srcId="{2905AFA1-CCE3-424F-8325-E42F21009586}" destId="{7FF03177-5723-4084-A997-92F2D11A1EC9}" srcOrd="0" destOrd="0" presId="urn:microsoft.com/office/officeart/2005/8/layout/vList2"/>
    <dgm:cxn modelId="{1F026485-C17A-4799-9479-361018D615AD}" type="presOf" srcId="{9E67F5B6-F259-47A0-A6BB-1D8EB9AFC3FC}" destId="{21964785-6F17-4985-9097-55CAACC2F518}" srcOrd="0" destOrd="0" presId="urn:microsoft.com/office/officeart/2005/8/layout/vList2"/>
    <dgm:cxn modelId="{D02D3682-BB9A-4DD7-9E9D-243B7E5E227E}" type="presOf" srcId="{011BC198-8221-4522-8323-1AA4DB94E8B7}" destId="{728E7F9C-F781-4F88-B4E0-3FAC0ADE39E9}" srcOrd="0" destOrd="0" presId="urn:microsoft.com/office/officeart/2005/8/layout/vList2"/>
    <dgm:cxn modelId="{67EA102C-A39B-44EF-B791-B2CF95C4E0FE}" srcId="{A69ABBAA-A370-4172-8CA7-91FB54D38A5F}" destId="{828BC3A5-CC1C-4A0C-B1D1-761363B233B4}" srcOrd="2" destOrd="0" parTransId="{BF11C1B9-1654-44E4-8C1C-DFD916A44F3B}" sibTransId="{A4E7A92C-307F-4CFD-A050-EDE0E64E84ED}"/>
    <dgm:cxn modelId="{E7B1DF4F-B38E-4D96-A3FD-07F0A7C23715}" type="presOf" srcId="{2667696E-592A-483F-8776-908FEED09C41}" destId="{A8660A18-A950-4E1B-A786-B6C229FB0F07}" srcOrd="0" destOrd="0" presId="urn:microsoft.com/office/officeart/2005/8/layout/vList2"/>
    <dgm:cxn modelId="{CD9843FE-A420-46DD-B609-63F9B43C6C3C}" srcId="{A69ABBAA-A370-4172-8CA7-91FB54D38A5F}" destId="{2905AFA1-CCE3-424F-8325-E42F21009586}" srcOrd="8" destOrd="0" parTransId="{31E17B05-F4F4-434E-82B3-8BF94AB6C366}" sibTransId="{53EA34FE-5C66-4540-8A8A-1F05EBBAD849}"/>
    <dgm:cxn modelId="{9911B34C-2177-43E3-B178-5CF2E108F94D}" srcId="{A69ABBAA-A370-4172-8CA7-91FB54D38A5F}" destId="{2667696E-592A-483F-8776-908FEED09C41}" srcOrd="4" destOrd="0" parTransId="{45E347E7-89C5-4F47-8ABF-196017C8D66C}" sibTransId="{AAE92410-C97A-4C54-9738-01EA396945DB}"/>
    <dgm:cxn modelId="{C075698B-3892-4F52-9CC3-67B8D87623C7}" srcId="{A69ABBAA-A370-4172-8CA7-91FB54D38A5F}" destId="{8D46B17D-88F5-47E0-98BA-4719863DAC8D}" srcOrd="3" destOrd="0" parTransId="{76240CA5-82C3-43E4-8159-9F40C3B9360A}" sibTransId="{84B870B5-5656-4CB3-A737-7AC2954E6F09}"/>
    <dgm:cxn modelId="{8A116BD5-81C8-44BB-B1B4-F35B004234A5}" type="presOf" srcId="{8D46B17D-88F5-47E0-98BA-4719863DAC8D}" destId="{EA6C7216-870B-4DD8-9DA3-C3BBA37E1BD6}" srcOrd="0" destOrd="0" presId="urn:microsoft.com/office/officeart/2005/8/layout/vList2"/>
    <dgm:cxn modelId="{E4859036-6A15-486B-90BD-571A427F049E}" srcId="{A69ABBAA-A370-4172-8CA7-91FB54D38A5F}" destId="{9E67F5B6-F259-47A0-A6BB-1D8EB9AFC3FC}" srcOrd="9" destOrd="0" parTransId="{53188F98-C903-4050-AC35-C01D1A6C3C07}" sibTransId="{587B14B2-A6D1-428B-B49D-F92E6D544869}"/>
    <dgm:cxn modelId="{D52CB6D0-693D-4CC9-9139-5B29D65C35E8}" srcId="{A69ABBAA-A370-4172-8CA7-91FB54D38A5F}" destId="{2B860AAE-ADA2-45F3-B621-0FC864B4A4C9}" srcOrd="7" destOrd="0" parTransId="{8D72ACB5-8A77-4DA6-A7A8-C104F820DD1B}" sibTransId="{F7596E55-F041-417F-84FA-0AA03FA2AD95}"/>
    <dgm:cxn modelId="{B86A7B75-EEE5-4560-A150-910408163784}" type="presOf" srcId="{8921F9EE-656A-40B4-A5FF-F8DA259C49E9}" destId="{9774805E-18DD-4490-AFFD-7DB9528C0FB8}" srcOrd="0" destOrd="0" presId="urn:microsoft.com/office/officeart/2005/8/layout/vList2"/>
    <dgm:cxn modelId="{F5F4F07B-4327-46A0-BBDB-AC53AEC85C1B}" srcId="{A69ABBAA-A370-4172-8CA7-91FB54D38A5F}" destId="{D557FE8A-DA27-42CE-8575-E3D0A7C4E368}" srcOrd="1" destOrd="0" parTransId="{D79749A3-D96A-4752-847A-648F6A99BFE3}" sibTransId="{157D327F-CB1E-4963-B25C-96E2E7EC048F}"/>
    <dgm:cxn modelId="{634503BC-7960-4A4B-B02C-F9F626BF5648}" srcId="{A69ABBAA-A370-4172-8CA7-91FB54D38A5F}" destId="{8921F9EE-656A-40B4-A5FF-F8DA259C49E9}" srcOrd="5" destOrd="0" parTransId="{6A097266-C06A-4449-B856-25855803134C}" sibTransId="{81274382-273B-421A-A503-3465B2D4C7C7}"/>
    <dgm:cxn modelId="{89534229-BD6E-4C3B-A2A3-E14998AC6433}" type="presParOf" srcId="{CD1019EE-DB6A-42BB-9950-008176D037A7}" destId="{81567EA4-3202-49CE-A68D-96495DC9D140}" srcOrd="0" destOrd="0" presId="urn:microsoft.com/office/officeart/2005/8/layout/vList2"/>
    <dgm:cxn modelId="{6E21BF16-7F41-4E59-9841-4D5979BB1AC9}" type="presParOf" srcId="{CD1019EE-DB6A-42BB-9950-008176D037A7}" destId="{FD91E115-D354-4DFF-8F34-EDBB07175B4D}" srcOrd="1" destOrd="0" presId="urn:microsoft.com/office/officeart/2005/8/layout/vList2"/>
    <dgm:cxn modelId="{13F5A5FC-567A-4164-84B8-837603970E61}" type="presParOf" srcId="{CD1019EE-DB6A-42BB-9950-008176D037A7}" destId="{E0CDDC00-90A4-4AA2-855C-5507D324C10A}" srcOrd="2" destOrd="0" presId="urn:microsoft.com/office/officeart/2005/8/layout/vList2"/>
    <dgm:cxn modelId="{0FC50771-1C46-459D-AD2F-12445D365BA9}" type="presParOf" srcId="{CD1019EE-DB6A-42BB-9950-008176D037A7}" destId="{12F57705-36B1-404B-8ED8-7A2F95173094}" srcOrd="3" destOrd="0" presId="urn:microsoft.com/office/officeart/2005/8/layout/vList2"/>
    <dgm:cxn modelId="{29D6EE79-FD95-46CE-85CF-12EDBE05086D}" type="presParOf" srcId="{CD1019EE-DB6A-42BB-9950-008176D037A7}" destId="{7D0E0A27-D022-4CD6-AD8E-560915516DB8}" srcOrd="4" destOrd="0" presId="urn:microsoft.com/office/officeart/2005/8/layout/vList2"/>
    <dgm:cxn modelId="{26CB9094-D954-4EB5-A12B-57B2C7DB7B7A}" type="presParOf" srcId="{CD1019EE-DB6A-42BB-9950-008176D037A7}" destId="{044D2EF2-21C6-4744-873B-0E9A5F8937D0}" srcOrd="5" destOrd="0" presId="urn:microsoft.com/office/officeart/2005/8/layout/vList2"/>
    <dgm:cxn modelId="{F39DD852-0830-4929-A959-FBD97C0A84BC}" type="presParOf" srcId="{CD1019EE-DB6A-42BB-9950-008176D037A7}" destId="{EA6C7216-870B-4DD8-9DA3-C3BBA37E1BD6}" srcOrd="6" destOrd="0" presId="urn:microsoft.com/office/officeart/2005/8/layout/vList2"/>
    <dgm:cxn modelId="{FFBE8657-5766-4A16-B022-EBC6E08A52D8}" type="presParOf" srcId="{CD1019EE-DB6A-42BB-9950-008176D037A7}" destId="{3228E990-426E-47C7-A862-3BA4A6FB1D72}" srcOrd="7" destOrd="0" presId="urn:microsoft.com/office/officeart/2005/8/layout/vList2"/>
    <dgm:cxn modelId="{1BD68113-9DF7-42B2-8886-1D38A70E93E0}" type="presParOf" srcId="{CD1019EE-DB6A-42BB-9950-008176D037A7}" destId="{A8660A18-A950-4E1B-A786-B6C229FB0F07}" srcOrd="8" destOrd="0" presId="urn:microsoft.com/office/officeart/2005/8/layout/vList2"/>
    <dgm:cxn modelId="{E138CFF6-3D49-4653-86D7-0B56B66C599C}" type="presParOf" srcId="{CD1019EE-DB6A-42BB-9950-008176D037A7}" destId="{DC5AB315-9F43-4574-AA45-92B5418BF294}" srcOrd="9" destOrd="0" presId="urn:microsoft.com/office/officeart/2005/8/layout/vList2"/>
    <dgm:cxn modelId="{16624842-45A2-4D99-BA47-FA27E2FA98CF}" type="presParOf" srcId="{CD1019EE-DB6A-42BB-9950-008176D037A7}" destId="{9774805E-18DD-4490-AFFD-7DB9528C0FB8}" srcOrd="10" destOrd="0" presId="urn:microsoft.com/office/officeart/2005/8/layout/vList2"/>
    <dgm:cxn modelId="{7FF2DBFD-16F9-457F-9B8C-03BFD3BAD351}" type="presParOf" srcId="{CD1019EE-DB6A-42BB-9950-008176D037A7}" destId="{2E34971C-C8FD-4BD3-8420-B2BF5C13A21A}" srcOrd="11" destOrd="0" presId="urn:microsoft.com/office/officeart/2005/8/layout/vList2"/>
    <dgm:cxn modelId="{C6CA540E-DC8F-4D50-A7BD-80B0879C532B}" type="presParOf" srcId="{CD1019EE-DB6A-42BB-9950-008176D037A7}" destId="{728E7F9C-F781-4F88-B4E0-3FAC0ADE39E9}" srcOrd="12" destOrd="0" presId="urn:microsoft.com/office/officeart/2005/8/layout/vList2"/>
    <dgm:cxn modelId="{98EE488F-C8E7-4FAD-AB94-C3C88778EBF4}" type="presParOf" srcId="{CD1019EE-DB6A-42BB-9950-008176D037A7}" destId="{F4BDC038-7B04-4C42-A5BA-6FF09538E1F8}" srcOrd="13" destOrd="0" presId="urn:microsoft.com/office/officeart/2005/8/layout/vList2"/>
    <dgm:cxn modelId="{06206ABB-DDB6-4909-86AF-A2EEC60CE60D}" type="presParOf" srcId="{CD1019EE-DB6A-42BB-9950-008176D037A7}" destId="{19F39E63-0304-45B4-A670-1733E35FA1D0}" srcOrd="14" destOrd="0" presId="urn:microsoft.com/office/officeart/2005/8/layout/vList2"/>
    <dgm:cxn modelId="{69604F9C-35D6-4279-A28E-BD89B49C06D0}" type="presParOf" srcId="{CD1019EE-DB6A-42BB-9950-008176D037A7}" destId="{CBC3B2BA-EC75-4075-87D7-2DBB4CD3E4A0}" srcOrd="15" destOrd="0" presId="urn:microsoft.com/office/officeart/2005/8/layout/vList2"/>
    <dgm:cxn modelId="{A40E2243-B831-431F-81DB-BCF5A2536C24}" type="presParOf" srcId="{CD1019EE-DB6A-42BB-9950-008176D037A7}" destId="{7FF03177-5723-4084-A997-92F2D11A1EC9}" srcOrd="16" destOrd="0" presId="urn:microsoft.com/office/officeart/2005/8/layout/vList2"/>
    <dgm:cxn modelId="{9129C930-D1E2-4152-9787-38A1850987BB}" type="presParOf" srcId="{CD1019EE-DB6A-42BB-9950-008176D037A7}" destId="{2C250C88-C1C0-4552-B184-6C5A67A616BC}" srcOrd="17" destOrd="0" presId="urn:microsoft.com/office/officeart/2005/8/layout/vList2"/>
    <dgm:cxn modelId="{D854C65E-D97A-4BC8-BA08-7FD817F4754D}" type="presParOf" srcId="{CD1019EE-DB6A-42BB-9950-008176D037A7}" destId="{21964785-6F17-4985-9097-55CAACC2F518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4F69B68A-251C-47BA-B451-D4277496E49B}">
      <dgm:prSet/>
      <dgm:spPr/>
      <dgm:t>
        <a:bodyPr/>
        <a:lstStyle/>
        <a:p>
          <a:r>
            <a:rPr lang="tr-TR" b="1" dirty="0" smtClean="0"/>
            <a:t>TOPLAM PROJE SAYISI				: </a:t>
          </a:r>
          <a:r>
            <a:rPr lang="tr-TR" b="1" dirty="0" smtClean="0"/>
            <a:t>6</a:t>
          </a:r>
          <a:endParaRPr lang="tr-TR" b="1" dirty="0" smtClean="0"/>
        </a:p>
      </dgm:t>
    </dgm:pt>
    <dgm:pt modelId="{D56136AE-AF72-4C6B-B398-C01CF11F772F}" type="parTrans" cxnId="{2AC5D8E9-FC00-455D-9207-71BA94A68D11}">
      <dgm:prSet/>
      <dgm:spPr/>
      <dgm:t>
        <a:bodyPr/>
        <a:lstStyle/>
        <a:p>
          <a:endParaRPr lang="tr-TR"/>
        </a:p>
      </dgm:t>
    </dgm:pt>
    <dgm:pt modelId="{BF6643A9-6F2D-4202-A001-E6F0C99CA179}" type="sibTrans" cxnId="{2AC5D8E9-FC00-455D-9207-71BA94A68D11}">
      <dgm:prSet/>
      <dgm:spPr/>
      <dgm:t>
        <a:bodyPr/>
        <a:lstStyle/>
        <a:p>
          <a:endParaRPr lang="tr-TR"/>
        </a:p>
      </dgm:t>
    </dgm:pt>
    <dgm:pt modelId="{6DF27559-1D78-4B68-9D41-3DB30E9F328E}">
      <dgm:prSet/>
      <dgm:spPr/>
      <dgm:t>
        <a:bodyPr/>
        <a:lstStyle/>
        <a:p>
          <a:r>
            <a:rPr lang="tr-TR" b="1" dirty="0" smtClean="0"/>
            <a:t>TOPLAM PROJE TUTARI				: </a:t>
          </a:r>
          <a:r>
            <a:rPr lang="tr-TR" b="1" dirty="0" smtClean="0"/>
            <a:t>7.242.000 </a:t>
          </a:r>
          <a:r>
            <a:rPr lang="tr-TR" b="1" dirty="0" smtClean="0"/>
            <a:t>TL</a:t>
          </a:r>
        </a:p>
      </dgm:t>
    </dgm:pt>
    <dgm:pt modelId="{C5550EE0-4E61-4A9A-8313-8B80E79C6130}" type="parTrans" cxnId="{4C3199DC-11DB-4CB5-A09C-BDA203740DCF}">
      <dgm:prSet/>
      <dgm:spPr/>
      <dgm:t>
        <a:bodyPr/>
        <a:lstStyle/>
        <a:p>
          <a:endParaRPr lang="tr-TR"/>
        </a:p>
      </dgm:t>
    </dgm:pt>
    <dgm:pt modelId="{46A4B770-C778-4405-B8D4-46881A04729A}" type="sibTrans" cxnId="{4C3199DC-11DB-4CB5-A09C-BDA203740DCF}">
      <dgm:prSet/>
      <dgm:spPr/>
      <dgm:t>
        <a:bodyPr/>
        <a:lstStyle/>
        <a:p>
          <a:endParaRPr lang="tr-TR"/>
        </a:p>
      </dgm:t>
    </dgm:pt>
    <dgm:pt modelId="{D908D8B0-8BA9-460E-BB55-7C9DCC38ECF3}">
      <dgm:prSet/>
      <dgm:spPr/>
      <dgm:t>
        <a:bodyPr/>
        <a:lstStyle/>
        <a:p>
          <a:r>
            <a:rPr lang="tr-TR" b="1" dirty="0" smtClean="0"/>
            <a:t>ÖNCEKİ YILLAR HARCAMASI			: -</a:t>
          </a:r>
        </a:p>
      </dgm:t>
    </dgm:pt>
    <dgm:pt modelId="{014B9BE2-9259-497E-9C93-A31870AC9D54}" type="parTrans" cxnId="{58CBA592-398C-4E7E-AF71-7A1DDC6E79B1}">
      <dgm:prSet/>
      <dgm:spPr/>
      <dgm:t>
        <a:bodyPr/>
        <a:lstStyle/>
        <a:p>
          <a:endParaRPr lang="tr-TR"/>
        </a:p>
      </dgm:t>
    </dgm:pt>
    <dgm:pt modelId="{89FFFBB0-8A40-4D32-A786-6A74C8D3D069}" type="sibTrans" cxnId="{58CBA592-398C-4E7E-AF71-7A1DDC6E79B1}">
      <dgm:prSet/>
      <dgm:spPr/>
      <dgm:t>
        <a:bodyPr/>
        <a:lstStyle/>
        <a:p>
          <a:endParaRPr lang="tr-TR"/>
        </a:p>
      </dgm:t>
    </dgm:pt>
    <dgm:pt modelId="{5247154B-E56D-4E27-BB62-E31ABE52BC66}">
      <dgm:prSet/>
      <dgm:spPr/>
      <dgm:t>
        <a:bodyPr/>
        <a:lstStyle/>
        <a:p>
          <a:r>
            <a:rPr lang="tr-TR" b="1" dirty="0" smtClean="0"/>
            <a:t>YILI ÖDENEĞİ					: 6.259.000 TL</a:t>
          </a:r>
        </a:p>
      </dgm:t>
    </dgm:pt>
    <dgm:pt modelId="{6A628A68-2CCB-48AC-BC93-37E6EE1944D9}" type="parTrans" cxnId="{94BDE673-F32E-45CC-8C62-8945BB326274}">
      <dgm:prSet/>
      <dgm:spPr/>
      <dgm:t>
        <a:bodyPr/>
        <a:lstStyle/>
        <a:p>
          <a:endParaRPr lang="tr-TR"/>
        </a:p>
      </dgm:t>
    </dgm:pt>
    <dgm:pt modelId="{EAC4ECCC-F559-41A9-9555-76E0C6095BD9}" type="sibTrans" cxnId="{94BDE673-F32E-45CC-8C62-8945BB326274}">
      <dgm:prSet/>
      <dgm:spPr/>
      <dgm:t>
        <a:bodyPr/>
        <a:lstStyle/>
        <a:p>
          <a:endParaRPr lang="tr-TR"/>
        </a:p>
      </dgm:t>
    </dgm:pt>
    <dgm:pt modelId="{DE785974-9163-49D7-A1B0-D2F0372CF7EF}">
      <dgm:prSet/>
      <dgm:spPr/>
      <dgm:t>
        <a:bodyPr/>
        <a:lstStyle/>
        <a:p>
          <a:r>
            <a:rPr lang="tr-TR" b="1" dirty="0" smtClean="0"/>
            <a:t>YILI HARCAMA TUTARI				: </a:t>
          </a:r>
          <a:r>
            <a:rPr lang="tr-TR" b="1" dirty="0" smtClean="0"/>
            <a:t>2.814.000 </a:t>
          </a:r>
          <a:r>
            <a:rPr lang="tr-TR" b="1" dirty="0" smtClean="0"/>
            <a:t>TL</a:t>
          </a:r>
          <a:endParaRPr lang="tr-TR" b="1" dirty="0"/>
        </a:p>
      </dgm:t>
    </dgm:pt>
    <dgm:pt modelId="{74912E7F-98FB-409D-8B2C-8089676623F7}" type="parTrans" cxnId="{907DF58D-73D8-4366-9091-6BBB840F4172}">
      <dgm:prSet/>
      <dgm:spPr/>
      <dgm:t>
        <a:bodyPr/>
        <a:lstStyle/>
        <a:p>
          <a:endParaRPr lang="tr-TR"/>
        </a:p>
      </dgm:t>
    </dgm:pt>
    <dgm:pt modelId="{FE81675F-C86C-470D-AD2A-0AA6AF2FA646}" type="sibTrans" cxnId="{907DF58D-73D8-4366-9091-6BBB840F4172}">
      <dgm:prSet/>
      <dgm:spPr/>
      <dgm:t>
        <a:bodyPr/>
        <a:lstStyle/>
        <a:p>
          <a:endParaRPr lang="tr-TR"/>
        </a:p>
      </dgm:t>
    </dgm:pt>
    <dgm:pt modelId="{B88F8971-599F-4780-A495-EA253CA6A159}">
      <dgm:prSet/>
      <dgm:spPr/>
      <dgm:t>
        <a:bodyPr/>
        <a:lstStyle/>
        <a:p>
          <a:r>
            <a:rPr lang="tr-TR" b="1" dirty="0" smtClean="0"/>
            <a:t>PARASAL GERÇEKLEŞME				: % </a:t>
          </a:r>
          <a:r>
            <a:rPr lang="tr-TR" b="1" dirty="0" smtClean="0"/>
            <a:t>38</a:t>
          </a:r>
          <a:endParaRPr lang="tr-TR" b="1" dirty="0" smtClean="0"/>
        </a:p>
      </dgm:t>
    </dgm:pt>
    <dgm:pt modelId="{5B4EC7E1-42A1-4B2F-BEA1-A426104ED1F7}" type="parTrans" cxnId="{EC4A50E3-089E-47EB-9F16-66BEC10235B9}">
      <dgm:prSet/>
      <dgm:spPr/>
      <dgm:t>
        <a:bodyPr/>
        <a:lstStyle/>
        <a:p>
          <a:endParaRPr lang="tr-TR"/>
        </a:p>
      </dgm:t>
    </dgm:pt>
    <dgm:pt modelId="{604D15E2-0E70-480B-9FF4-44D79BF2B3B7}" type="sibTrans" cxnId="{EC4A50E3-089E-47EB-9F16-66BEC10235B9}">
      <dgm:prSet/>
      <dgm:spPr/>
      <dgm:t>
        <a:bodyPr/>
        <a:lstStyle/>
        <a:p>
          <a:endParaRPr lang="tr-TR"/>
        </a:p>
      </dgm:t>
    </dgm:pt>
    <dgm:pt modelId="{0D114313-92CD-421D-83EA-C8C6576673B1}">
      <dgm:prSet/>
      <dgm:spPr/>
      <dgm:t>
        <a:bodyPr/>
        <a:lstStyle/>
        <a:p>
          <a:r>
            <a:rPr lang="tr-TR" b="1" dirty="0" smtClean="0"/>
            <a:t>BİTEN PROJE SAYISI				: </a:t>
          </a:r>
          <a:r>
            <a:rPr lang="tr-TR" b="1" dirty="0" smtClean="0"/>
            <a:t>1</a:t>
          </a:r>
          <a:endParaRPr lang="tr-TR" b="1" dirty="0" smtClean="0"/>
        </a:p>
      </dgm:t>
    </dgm:pt>
    <dgm:pt modelId="{CAE2210D-1E11-4101-91C7-591F60032098}" type="parTrans" cxnId="{463E8844-BE71-4F55-8BC3-8EC4AB0F6F34}">
      <dgm:prSet/>
      <dgm:spPr/>
      <dgm:t>
        <a:bodyPr/>
        <a:lstStyle/>
        <a:p>
          <a:endParaRPr lang="tr-TR"/>
        </a:p>
      </dgm:t>
    </dgm:pt>
    <dgm:pt modelId="{6BD72CAD-2CE0-4FCD-AD93-C1E7AD176577}" type="sibTrans" cxnId="{463E8844-BE71-4F55-8BC3-8EC4AB0F6F34}">
      <dgm:prSet/>
      <dgm:spPr/>
      <dgm:t>
        <a:bodyPr/>
        <a:lstStyle/>
        <a:p>
          <a:endParaRPr lang="tr-TR"/>
        </a:p>
      </dgm:t>
    </dgm:pt>
    <dgm:pt modelId="{DBCB53BD-9EBE-45E4-AAAB-87D265B0B12D}">
      <dgm:prSet/>
      <dgm:spPr/>
      <dgm:t>
        <a:bodyPr/>
        <a:lstStyle/>
        <a:p>
          <a:r>
            <a:rPr lang="tr-TR" b="1" dirty="0" smtClean="0"/>
            <a:t>BAŞLANMAYAN PROJE SAYISI			: </a:t>
          </a:r>
          <a:r>
            <a:rPr lang="tr-TR" b="1" dirty="0" smtClean="0"/>
            <a:t>-</a:t>
          </a:r>
          <a:endParaRPr lang="tr-TR" b="1" dirty="0" smtClean="0"/>
        </a:p>
      </dgm:t>
    </dgm:pt>
    <dgm:pt modelId="{1FD9F945-ADD6-47FD-A781-835E8B44D92F}" type="parTrans" cxnId="{EFC56E93-8B4D-4245-B518-0F8030864FF3}">
      <dgm:prSet/>
      <dgm:spPr/>
      <dgm:t>
        <a:bodyPr/>
        <a:lstStyle/>
        <a:p>
          <a:endParaRPr lang="tr-TR"/>
        </a:p>
      </dgm:t>
    </dgm:pt>
    <dgm:pt modelId="{AD636DA9-BB2D-4544-9E51-CEE4A9127A82}" type="sibTrans" cxnId="{EFC56E93-8B4D-4245-B518-0F8030864FF3}">
      <dgm:prSet/>
      <dgm:spPr/>
      <dgm:t>
        <a:bodyPr/>
        <a:lstStyle/>
        <a:p>
          <a:endParaRPr lang="tr-TR"/>
        </a:p>
      </dgm:t>
    </dgm:pt>
    <dgm:pt modelId="{1D8810C4-4EE7-4A20-A845-2C3F5344680B}">
      <dgm:prSet/>
      <dgm:spPr/>
      <dgm:t>
        <a:bodyPr/>
        <a:lstStyle/>
        <a:p>
          <a:r>
            <a:rPr lang="tr-TR" b="1" dirty="0" smtClean="0"/>
            <a:t>İHALE AŞAMASINDAKİ PROJE SAYISI		: </a:t>
          </a:r>
          <a:r>
            <a:rPr lang="tr-TR" b="1" dirty="0" smtClean="0"/>
            <a:t>-</a:t>
          </a:r>
          <a:endParaRPr lang="tr-TR" dirty="0" smtClean="0"/>
        </a:p>
      </dgm:t>
    </dgm:pt>
    <dgm:pt modelId="{D2D27205-6139-4F9C-9040-A9B81D15ECA2}" type="parTrans" cxnId="{57DF9C11-1255-4432-A08C-4BB9430C7DF0}">
      <dgm:prSet/>
      <dgm:spPr/>
      <dgm:t>
        <a:bodyPr/>
        <a:lstStyle/>
        <a:p>
          <a:endParaRPr lang="tr-TR"/>
        </a:p>
      </dgm:t>
    </dgm:pt>
    <dgm:pt modelId="{9C82A595-6825-49B6-A687-9942CB6D66C4}" type="sibTrans" cxnId="{57DF9C11-1255-4432-A08C-4BB9430C7DF0}">
      <dgm:prSet/>
      <dgm:spPr/>
      <dgm:t>
        <a:bodyPr/>
        <a:lstStyle/>
        <a:p>
          <a:endParaRPr lang="tr-TR"/>
        </a:p>
      </dgm:t>
    </dgm:pt>
    <dgm:pt modelId="{274BFDEB-B21C-4ACB-BF6A-6A926A485DD5}">
      <dgm:prSet/>
      <dgm:spPr/>
      <dgm:t>
        <a:bodyPr/>
        <a:lstStyle/>
        <a:p>
          <a:r>
            <a:rPr lang="tr-TR" b="1" dirty="0" smtClean="0"/>
            <a:t>DEVAM EDEN PROJE SAYISI			: </a:t>
          </a:r>
          <a:r>
            <a:rPr lang="tr-TR" b="1" dirty="0" smtClean="0"/>
            <a:t>5</a:t>
          </a:r>
          <a:endParaRPr lang="tr-TR" b="1" dirty="0"/>
        </a:p>
      </dgm:t>
    </dgm:pt>
    <dgm:pt modelId="{9915532D-6A6F-4588-A7D3-D8D449ED134D}" type="sibTrans" cxnId="{1A8B6C60-7CAD-413D-BDB9-F958D09B0574}">
      <dgm:prSet/>
      <dgm:spPr/>
      <dgm:t>
        <a:bodyPr/>
        <a:lstStyle/>
        <a:p>
          <a:endParaRPr lang="tr-TR"/>
        </a:p>
      </dgm:t>
    </dgm:pt>
    <dgm:pt modelId="{5F826357-B360-49D5-A63E-FD2E3CBB03D5}" type="parTrans" cxnId="{1A8B6C60-7CAD-413D-BDB9-F958D09B0574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D726841-833F-4E5A-84C4-0849E43AC5F6}" type="pres">
      <dgm:prSet presAssocID="{4F69B68A-251C-47BA-B451-D4277496E49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9A08FF-F649-4BAE-8CF6-3465778AA020}" type="pres">
      <dgm:prSet presAssocID="{BF6643A9-6F2D-4202-A001-E6F0C99CA179}" presName="spacer" presStyleCnt="0"/>
      <dgm:spPr/>
    </dgm:pt>
    <dgm:pt modelId="{7E2F927E-75DF-4A8B-B029-9FD8C3F0DD9C}" type="pres">
      <dgm:prSet presAssocID="{6DF27559-1D78-4B68-9D41-3DB30E9F328E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7A4C5E-A7DA-4498-9F5B-7C5A86EE217A}" type="pres">
      <dgm:prSet presAssocID="{46A4B770-C778-4405-B8D4-46881A04729A}" presName="spacer" presStyleCnt="0"/>
      <dgm:spPr/>
    </dgm:pt>
    <dgm:pt modelId="{A59D8214-EC7C-4690-99AE-89BE34C9E4AC}" type="pres">
      <dgm:prSet presAssocID="{D908D8B0-8BA9-460E-BB55-7C9DCC38ECF3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3E94BA-BF22-42A9-818C-7DE50754F0D8}" type="pres">
      <dgm:prSet presAssocID="{89FFFBB0-8A40-4D32-A786-6A74C8D3D069}" presName="spacer" presStyleCnt="0"/>
      <dgm:spPr/>
    </dgm:pt>
    <dgm:pt modelId="{AFC15D78-FE68-4593-8530-1BB1303593D6}" type="pres">
      <dgm:prSet presAssocID="{5247154B-E56D-4E27-BB62-E31ABE52BC66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8BE3D9-EFEB-495B-923F-7EA9C660F5E4}" type="pres">
      <dgm:prSet presAssocID="{EAC4ECCC-F559-41A9-9555-76E0C6095BD9}" presName="spacer" presStyleCnt="0"/>
      <dgm:spPr/>
    </dgm:pt>
    <dgm:pt modelId="{1063C761-496F-4208-AF95-886937D05EE9}" type="pres">
      <dgm:prSet presAssocID="{DE785974-9163-49D7-A1B0-D2F0372CF7EF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434E0C-5772-4CEA-A995-CE09ADF913AA}" type="pres">
      <dgm:prSet presAssocID="{FE81675F-C86C-470D-AD2A-0AA6AF2FA646}" presName="spacer" presStyleCnt="0"/>
      <dgm:spPr/>
    </dgm:pt>
    <dgm:pt modelId="{A46066F5-8C19-47FC-AA30-0C1A92EAFD7A}" type="pres">
      <dgm:prSet presAssocID="{B88F8971-599F-4780-A495-EA253CA6A159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8D6E0F-7674-486F-B2DD-7257D58F7875}" type="pres">
      <dgm:prSet presAssocID="{604D15E2-0E70-480B-9FF4-44D79BF2B3B7}" presName="spacer" presStyleCnt="0"/>
      <dgm:spPr/>
    </dgm:pt>
    <dgm:pt modelId="{6C2E7FE6-C215-423A-B1B0-5B73DA400779}" type="pres">
      <dgm:prSet presAssocID="{0D114313-92CD-421D-83EA-C8C6576673B1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BE1E7C-C0D3-4475-BD71-69C529889948}" type="pres">
      <dgm:prSet presAssocID="{6BD72CAD-2CE0-4FCD-AD93-C1E7AD176577}" presName="spacer" presStyleCnt="0"/>
      <dgm:spPr/>
    </dgm:pt>
    <dgm:pt modelId="{B918A676-DCDE-4C15-A086-63627A23FDD2}" type="pres">
      <dgm:prSet presAssocID="{274BFDEB-B21C-4ACB-BF6A-6A926A485DD5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0FB2B2-A229-4472-9C57-78CD20518866}" type="pres">
      <dgm:prSet presAssocID="{9915532D-6A6F-4588-A7D3-D8D449ED134D}" presName="spacer" presStyleCnt="0"/>
      <dgm:spPr/>
    </dgm:pt>
    <dgm:pt modelId="{9AE53231-1BA2-426D-9847-8871148D8A8F}" type="pres">
      <dgm:prSet presAssocID="{DBCB53BD-9EBE-45E4-AAAB-87D265B0B12D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C3EA25-1B50-45B6-AE30-81F8CDF8FD31}" type="pres">
      <dgm:prSet presAssocID="{AD636DA9-BB2D-4544-9E51-CEE4A9127A82}" presName="spacer" presStyleCnt="0"/>
      <dgm:spPr/>
    </dgm:pt>
    <dgm:pt modelId="{054E8F50-BA3F-45C7-8F95-C1CEE2700D51}" type="pres">
      <dgm:prSet presAssocID="{1D8810C4-4EE7-4A20-A845-2C3F5344680B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D65EC9F-CF0F-4305-B6C0-69DDAC73D4FC}" type="presOf" srcId="{DBCB53BD-9EBE-45E4-AAAB-87D265B0B12D}" destId="{9AE53231-1BA2-426D-9847-8871148D8A8F}" srcOrd="0" destOrd="0" presId="urn:microsoft.com/office/officeart/2005/8/layout/vList2"/>
    <dgm:cxn modelId="{463E8844-BE71-4F55-8BC3-8EC4AB0F6F34}" srcId="{A69ABBAA-A370-4172-8CA7-91FB54D38A5F}" destId="{0D114313-92CD-421D-83EA-C8C6576673B1}" srcOrd="6" destOrd="0" parTransId="{CAE2210D-1E11-4101-91C7-591F60032098}" sibTransId="{6BD72CAD-2CE0-4FCD-AD93-C1E7AD176577}"/>
    <dgm:cxn modelId="{94BDE673-F32E-45CC-8C62-8945BB326274}" srcId="{A69ABBAA-A370-4172-8CA7-91FB54D38A5F}" destId="{5247154B-E56D-4E27-BB62-E31ABE52BC66}" srcOrd="3" destOrd="0" parTransId="{6A628A68-2CCB-48AC-BC93-37E6EE1944D9}" sibTransId="{EAC4ECCC-F559-41A9-9555-76E0C6095BD9}"/>
    <dgm:cxn modelId="{E5F81314-9365-4BC7-A9DC-4B25CF8F03E9}" type="presOf" srcId="{B88F8971-599F-4780-A495-EA253CA6A159}" destId="{A46066F5-8C19-47FC-AA30-0C1A92EAFD7A}" srcOrd="0" destOrd="0" presId="urn:microsoft.com/office/officeart/2005/8/layout/vList2"/>
    <dgm:cxn modelId="{8AFE2EE5-A43D-4C14-9068-AE8CA8B3D63B}" type="presOf" srcId="{5247154B-E56D-4E27-BB62-E31ABE52BC66}" destId="{AFC15D78-FE68-4593-8530-1BB1303593D6}" srcOrd="0" destOrd="0" presId="urn:microsoft.com/office/officeart/2005/8/layout/vList2"/>
    <dgm:cxn modelId="{EFC56E93-8B4D-4245-B518-0F8030864FF3}" srcId="{A69ABBAA-A370-4172-8CA7-91FB54D38A5F}" destId="{DBCB53BD-9EBE-45E4-AAAB-87D265B0B12D}" srcOrd="8" destOrd="0" parTransId="{1FD9F945-ADD6-47FD-A781-835E8B44D92F}" sibTransId="{AD636DA9-BB2D-4544-9E51-CEE4A9127A82}"/>
    <dgm:cxn modelId="{14E5C0EE-C5C6-488A-90A1-D1633D807E90}" type="presOf" srcId="{0D114313-92CD-421D-83EA-C8C6576673B1}" destId="{6C2E7FE6-C215-423A-B1B0-5B73DA400779}" srcOrd="0" destOrd="0" presId="urn:microsoft.com/office/officeart/2005/8/layout/vList2"/>
    <dgm:cxn modelId="{58CBA592-398C-4E7E-AF71-7A1DDC6E79B1}" srcId="{A69ABBAA-A370-4172-8CA7-91FB54D38A5F}" destId="{D908D8B0-8BA9-460E-BB55-7C9DCC38ECF3}" srcOrd="2" destOrd="0" parTransId="{014B9BE2-9259-497E-9C93-A31870AC9D54}" sibTransId="{89FFFBB0-8A40-4D32-A786-6A74C8D3D069}"/>
    <dgm:cxn modelId="{1A8B6C60-7CAD-413D-BDB9-F958D09B0574}" srcId="{A69ABBAA-A370-4172-8CA7-91FB54D38A5F}" destId="{274BFDEB-B21C-4ACB-BF6A-6A926A485DD5}" srcOrd="7" destOrd="0" parTransId="{5F826357-B360-49D5-A63E-FD2E3CBB03D5}" sibTransId="{9915532D-6A6F-4588-A7D3-D8D449ED134D}"/>
    <dgm:cxn modelId="{383AA47F-E200-462B-9A30-432B54A508BA}" type="presOf" srcId="{274BFDEB-B21C-4ACB-BF6A-6A926A485DD5}" destId="{B918A676-DCDE-4C15-A086-63627A23FDD2}" srcOrd="0" destOrd="0" presId="urn:microsoft.com/office/officeart/2005/8/layout/vList2"/>
    <dgm:cxn modelId="{4C3199DC-11DB-4CB5-A09C-BDA203740DCF}" srcId="{A69ABBAA-A370-4172-8CA7-91FB54D38A5F}" destId="{6DF27559-1D78-4B68-9D41-3DB30E9F328E}" srcOrd="1" destOrd="0" parTransId="{C5550EE0-4E61-4A9A-8313-8B80E79C6130}" sibTransId="{46A4B770-C778-4405-B8D4-46881A04729A}"/>
    <dgm:cxn modelId="{BAFDE2B0-8D7A-4550-B4A3-2E06936D0964}" type="presOf" srcId="{D908D8B0-8BA9-460E-BB55-7C9DCC38ECF3}" destId="{A59D8214-EC7C-4690-99AE-89BE34C9E4AC}" srcOrd="0" destOrd="0" presId="urn:microsoft.com/office/officeart/2005/8/layout/vList2"/>
    <dgm:cxn modelId="{EC4A50E3-089E-47EB-9F16-66BEC10235B9}" srcId="{A69ABBAA-A370-4172-8CA7-91FB54D38A5F}" destId="{B88F8971-599F-4780-A495-EA253CA6A159}" srcOrd="5" destOrd="0" parTransId="{5B4EC7E1-42A1-4B2F-BEA1-A426104ED1F7}" sibTransId="{604D15E2-0E70-480B-9FF4-44D79BF2B3B7}"/>
    <dgm:cxn modelId="{57DF9C11-1255-4432-A08C-4BB9430C7DF0}" srcId="{A69ABBAA-A370-4172-8CA7-91FB54D38A5F}" destId="{1D8810C4-4EE7-4A20-A845-2C3F5344680B}" srcOrd="9" destOrd="0" parTransId="{D2D27205-6139-4F9C-9040-A9B81D15ECA2}" sibTransId="{9C82A595-6825-49B6-A687-9942CB6D66C4}"/>
    <dgm:cxn modelId="{907DF58D-73D8-4366-9091-6BBB840F4172}" srcId="{A69ABBAA-A370-4172-8CA7-91FB54D38A5F}" destId="{DE785974-9163-49D7-A1B0-D2F0372CF7EF}" srcOrd="4" destOrd="0" parTransId="{74912E7F-98FB-409D-8B2C-8089676623F7}" sibTransId="{FE81675F-C86C-470D-AD2A-0AA6AF2FA646}"/>
    <dgm:cxn modelId="{4D602DB7-86BC-4445-82F5-DFCA809085B6}" type="presOf" srcId="{DE785974-9163-49D7-A1B0-D2F0372CF7EF}" destId="{1063C761-496F-4208-AF95-886937D05EE9}" srcOrd="0" destOrd="0" presId="urn:microsoft.com/office/officeart/2005/8/layout/vList2"/>
    <dgm:cxn modelId="{84AC6B8E-DDCB-417C-831A-D355C5CC7D57}" type="presOf" srcId="{6DF27559-1D78-4B68-9D41-3DB30E9F328E}" destId="{7E2F927E-75DF-4A8B-B029-9FD8C3F0DD9C}" srcOrd="0" destOrd="0" presId="urn:microsoft.com/office/officeart/2005/8/layout/vList2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97656D9D-43CF-49C8-B574-37A26685A15E}" type="presOf" srcId="{4F69B68A-251C-47BA-B451-D4277496E49B}" destId="{5D726841-833F-4E5A-84C4-0849E43AC5F6}" srcOrd="0" destOrd="0" presId="urn:microsoft.com/office/officeart/2005/8/layout/vList2"/>
    <dgm:cxn modelId="{2AC5D8E9-FC00-455D-9207-71BA94A68D11}" srcId="{A69ABBAA-A370-4172-8CA7-91FB54D38A5F}" destId="{4F69B68A-251C-47BA-B451-D4277496E49B}" srcOrd="0" destOrd="0" parTransId="{D56136AE-AF72-4C6B-B398-C01CF11F772F}" sibTransId="{BF6643A9-6F2D-4202-A001-E6F0C99CA179}"/>
    <dgm:cxn modelId="{9453941A-82B6-4305-B306-AE413BBEBFBE}" type="presOf" srcId="{1D8810C4-4EE7-4A20-A845-2C3F5344680B}" destId="{054E8F50-BA3F-45C7-8F95-C1CEE2700D51}" srcOrd="0" destOrd="0" presId="urn:microsoft.com/office/officeart/2005/8/layout/vList2"/>
    <dgm:cxn modelId="{3BEA2837-342F-4BDA-850E-970ED7E4A62D}" type="presParOf" srcId="{CD1019EE-DB6A-42BB-9950-008176D037A7}" destId="{5D726841-833F-4E5A-84C4-0849E43AC5F6}" srcOrd="0" destOrd="0" presId="urn:microsoft.com/office/officeart/2005/8/layout/vList2"/>
    <dgm:cxn modelId="{98D145D2-B5A1-48B5-A7ED-5FE2E80F2C13}" type="presParOf" srcId="{CD1019EE-DB6A-42BB-9950-008176D037A7}" destId="{A89A08FF-F649-4BAE-8CF6-3465778AA020}" srcOrd="1" destOrd="0" presId="urn:microsoft.com/office/officeart/2005/8/layout/vList2"/>
    <dgm:cxn modelId="{01F3D1AA-A523-443F-9B14-FC0262BFD852}" type="presParOf" srcId="{CD1019EE-DB6A-42BB-9950-008176D037A7}" destId="{7E2F927E-75DF-4A8B-B029-9FD8C3F0DD9C}" srcOrd="2" destOrd="0" presId="urn:microsoft.com/office/officeart/2005/8/layout/vList2"/>
    <dgm:cxn modelId="{C3AB25B9-E052-4EA8-98A0-4E07BA860402}" type="presParOf" srcId="{CD1019EE-DB6A-42BB-9950-008176D037A7}" destId="{6C7A4C5E-A7DA-4498-9F5B-7C5A86EE217A}" srcOrd="3" destOrd="0" presId="urn:microsoft.com/office/officeart/2005/8/layout/vList2"/>
    <dgm:cxn modelId="{5F0BFC26-6073-4C48-91A1-E00BDBB99528}" type="presParOf" srcId="{CD1019EE-DB6A-42BB-9950-008176D037A7}" destId="{A59D8214-EC7C-4690-99AE-89BE34C9E4AC}" srcOrd="4" destOrd="0" presId="urn:microsoft.com/office/officeart/2005/8/layout/vList2"/>
    <dgm:cxn modelId="{23E7FFF0-8ACE-458B-BA8A-4CD022700286}" type="presParOf" srcId="{CD1019EE-DB6A-42BB-9950-008176D037A7}" destId="{5C3E94BA-BF22-42A9-818C-7DE50754F0D8}" srcOrd="5" destOrd="0" presId="urn:microsoft.com/office/officeart/2005/8/layout/vList2"/>
    <dgm:cxn modelId="{53C1F293-C223-4B4A-8BEE-8EECB912B654}" type="presParOf" srcId="{CD1019EE-DB6A-42BB-9950-008176D037A7}" destId="{AFC15D78-FE68-4593-8530-1BB1303593D6}" srcOrd="6" destOrd="0" presId="urn:microsoft.com/office/officeart/2005/8/layout/vList2"/>
    <dgm:cxn modelId="{C88A0490-B97B-49A0-AE8F-E77EF295A634}" type="presParOf" srcId="{CD1019EE-DB6A-42BB-9950-008176D037A7}" destId="{278BE3D9-EFEB-495B-923F-7EA9C660F5E4}" srcOrd="7" destOrd="0" presId="urn:microsoft.com/office/officeart/2005/8/layout/vList2"/>
    <dgm:cxn modelId="{F94DDDA4-EC7C-48A5-9B09-A247EC40A976}" type="presParOf" srcId="{CD1019EE-DB6A-42BB-9950-008176D037A7}" destId="{1063C761-496F-4208-AF95-886937D05EE9}" srcOrd="8" destOrd="0" presId="urn:microsoft.com/office/officeart/2005/8/layout/vList2"/>
    <dgm:cxn modelId="{E72E046D-55B9-417A-9E30-A311E5F31804}" type="presParOf" srcId="{CD1019EE-DB6A-42BB-9950-008176D037A7}" destId="{E7434E0C-5772-4CEA-A995-CE09ADF913AA}" srcOrd="9" destOrd="0" presId="urn:microsoft.com/office/officeart/2005/8/layout/vList2"/>
    <dgm:cxn modelId="{C2B3756C-3D5E-4049-979E-7D414DDEEE44}" type="presParOf" srcId="{CD1019EE-DB6A-42BB-9950-008176D037A7}" destId="{A46066F5-8C19-47FC-AA30-0C1A92EAFD7A}" srcOrd="10" destOrd="0" presId="urn:microsoft.com/office/officeart/2005/8/layout/vList2"/>
    <dgm:cxn modelId="{FBDB85CA-8274-47EC-9953-6480A639F5AA}" type="presParOf" srcId="{CD1019EE-DB6A-42BB-9950-008176D037A7}" destId="{6F8D6E0F-7674-486F-B2DD-7257D58F7875}" srcOrd="11" destOrd="0" presId="urn:microsoft.com/office/officeart/2005/8/layout/vList2"/>
    <dgm:cxn modelId="{47E6B28A-D304-4B55-BBC6-4851294591ED}" type="presParOf" srcId="{CD1019EE-DB6A-42BB-9950-008176D037A7}" destId="{6C2E7FE6-C215-423A-B1B0-5B73DA400779}" srcOrd="12" destOrd="0" presId="urn:microsoft.com/office/officeart/2005/8/layout/vList2"/>
    <dgm:cxn modelId="{769AC805-00FE-4BED-B3B5-4CF6EDD57A00}" type="presParOf" srcId="{CD1019EE-DB6A-42BB-9950-008176D037A7}" destId="{49BE1E7C-C0D3-4475-BD71-69C529889948}" srcOrd="13" destOrd="0" presId="urn:microsoft.com/office/officeart/2005/8/layout/vList2"/>
    <dgm:cxn modelId="{EEACF702-E078-4321-A1D4-FF4BD69ABA37}" type="presParOf" srcId="{CD1019EE-DB6A-42BB-9950-008176D037A7}" destId="{B918A676-DCDE-4C15-A086-63627A23FDD2}" srcOrd="14" destOrd="0" presId="urn:microsoft.com/office/officeart/2005/8/layout/vList2"/>
    <dgm:cxn modelId="{F3D8C1FD-0550-4DF6-8B68-EDCB4A675713}" type="presParOf" srcId="{CD1019EE-DB6A-42BB-9950-008176D037A7}" destId="{1F0FB2B2-A229-4472-9C57-78CD20518866}" srcOrd="15" destOrd="0" presId="urn:microsoft.com/office/officeart/2005/8/layout/vList2"/>
    <dgm:cxn modelId="{A5201EF6-2842-4568-88F8-A84D681E8292}" type="presParOf" srcId="{CD1019EE-DB6A-42BB-9950-008176D037A7}" destId="{9AE53231-1BA2-426D-9847-8871148D8A8F}" srcOrd="16" destOrd="0" presId="urn:microsoft.com/office/officeart/2005/8/layout/vList2"/>
    <dgm:cxn modelId="{D9A24C12-029E-46F9-9FC0-DEFD5AA3C3FB}" type="presParOf" srcId="{CD1019EE-DB6A-42BB-9950-008176D037A7}" destId="{43C3EA25-1B50-45B6-AE30-81F8CDF8FD31}" srcOrd="17" destOrd="0" presId="urn:microsoft.com/office/officeart/2005/8/layout/vList2"/>
    <dgm:cxn modelId="{FB193697-B0CB-473D-8486-4263C02E4B25}" type="presParOf" srcId="{CD1019EE-DB6A-42BB-9950-008176D037A7}" destId="{054E8F50-BA3F-45C7-8F95-C1CEE2700D51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AA018090-4BE5-405A-AA85-C4255C13FBEE}">
      <dgm:prSet/>
      <dgm:spPr/>
      <dgm:t>
        <a:bodyPr/>
        <a:lstStyle/>
        <a:p>
          <a:r>
            <a:rPr lang="tr-TR" b="1" dirty="0" smtClean="0"/>
            <a:t>TOPLAM PROJE SAYISI				: </a:t>
          </a:r>
          <a:r>
            <a:rPr lang="tr-TR" b="1" dirty="0" smtClean="0"/>
            <a:t>3</a:t>
          </a:r>
          <a:endParaRPr lang="tr-TR" b="1" dirty="0" smtClean="0"/>
        </a:p>
      </dgm:t>
    </dgm:pt>
    <dgm:pt modelId="{AC134693-BDBC-4609-BDCC-1B38BDA83740}" type="parTrans" cxnId="{AD3E0A47-38C4-4357-B518-B19644029FC9}">
      <dgm:prSet/>
      <dgm:spPr/>
      <dgm:t>
        <a:bodyPr/>
        <a:lstStyle/>
        <a:p>
          <a:endParaRPr lang="tr-TR"/>
        </a:p>
      </dgm:t>
    </dgm:pt>
    <dgm:pt modelId="{A6FF374F-0659-4254-8544-B31B16510DC7}" type="sibTrans" cxnId="{AD3E0A47-38C4-4357-B518-B19644029FC9}">
      <dgm:prSet/>
      <dgm:spPr/>
      <dgm:t>
        <a:bodyPr/>
        <a:lstStyle/>
        <a:p>
          <a:endParaRPr lang="tr-TR"/>
        </a:p>
      </dgm:t>
    </dgm:pt>
    <dgm:pt modelId="{9A2BDC73-7433-49F7-824C-5C63CD007460}">
      <dgm:prSet/>
      <dgm:spPr/>
      <dgm:t>
        <a:bodyPr/>
        <a:lstStyle/>
        <a:p>
          <a:r>
            <a:rPr lang="tr-TR" b="1" dirty="0" smtClean="0"/>
            <a:t>TOPLAM PROJE TUTARI				: </a:t>
          </a:r>
          <a:r>
            <a:rPr lang="tr-TR" b="1" dirty="0" smtClean="0"/>
            <a:t>405.000 </a:t>
          </a:r>
          <a:r>
            <a:rPr lang="tr-TR" b="1" dirty="0" smtClean="0"/>
            <a:t>TL</a:t>
          </a:r>
        </a:p>
      </dgm:t>
    </dgm:pt>
    <dgm:pt modelId="{49E9A6F9-EF17-4063-9FD3-9160663EC07F}" type="parTrans" cxnId="{AF5D7CC0-97B6-4B25-9381-4E4A2949467D}">
      <dgm:prSet/>
      <dgm:spPr/>
      <dgm:t>
        <a:bodyPr/>
        <a:lstStyle/>
        <a:p>
          <a:endParaRPr lang="tr-TR"/>
        </a:p>
      </dgm:t>
    </dgm:pt>
    <dgm:pt modelId="{FD008ED1-2DE8-4D58-B40D-E8B360E9B078}" type="sibTrans" cxnId="{AF5D7CC0-97B6-4B25-9381-4E4A2949467D}">
      <dgm:prSet/>
      <dgm:spPr/>
      <dgm:t>
        <a:bodyPr/>
        <a:lstStyle/>
        <a:p>
          <a:endParaRPr lang="tr-TR"/>
        </a:p>
      </dgm:t>
    </dgm:pt>
    <dgm:pt modelId="{12D556AF-97FB-4DEA-A0C8-92B1E18930A2}">
      <dgm:prSet/>
      <dgm:spPr/>
      <dgm:t>
        <a:bodyPr/>
        <a:lstStyle/>
        <a:p>
          <a:r>
            <a:rPr lang="tr-TR" b="1" dirty="0" smtClean="0"/>
            <a:t>ÖNCEKİ YILLAR HARCAMASI			: 0 TL</a:t>
          </a:r>
        </a:p>
      </dgm:t>
    </dgm:pt>
    <dgm:pt modelId="{B5150863-0996-446B-8D9D-2CECA5393F95}" type="parTrans" cxnId="{F757B31B-940C-4F48-BF92-A4AB719B63E8}">
      <dgm:prSet/>
      <dgm:spPr/>
      <dgm:t>
        <a:bodyPr/>
        <a:lstStyle/>
        <a:p>
          <a:endParaRPr lang="tr-TR"/>
        </a:p>
      </dgm:t>
    </dgm:pt>
    <dgm:pt modelId="{5546BF34-F13F-4BD8-9EB8-E7D612D84DA0}" type="sibTrans" cxnId="{F757B31B-940C-4F48-BF92-A4AB719B63E8}">
      <dgm:prSet/>
      <dgm:spPr/>
      <dgm:t>
        <a:bodyPr/>
        <a:lstStyle/>
        <a:p>
          <a:endParaRPr lang="tr-TR"/>
        </a:p>
      </dgm:t>
    </dgm:pt>
    <dgm:pt modelId="{D905FDF0-1949-4D34-B54A-4570684063DD}">
      <dgm:prSet/>
      <dgm:spPr/>
      <dgm:t>
        <a:bodyPr/>
        <a:lstStyle/>
        <a:p>
          <a:r>
            <a:rPr lang="tr-TR" b="1" dirty="0" smtClean="0"/>
            <a:t>YILI ÖDENEĞİ					: </a:t>
          </a:r>
          <a:r>
            <a:rPr lang="tr-TR" b="1" dirty="0" smtClean="0"/>
            <a:t>405.000 </a:t>
          </a:r>
          <a:r>
            <a:rPr lang="tr-TR" b="1" dirty="0" smtClean="0"/>
            <a:t>TL</a:t>
          </a:r>
        </a:p>
      </dgm:t>
    </dgm:pt>
    <dgm:pt modelId="{96D855B6-D70A-477E-8860-342B6208E2F0}" type="parTrans" cxnId="{C015B179-87F6-49AF-AA69-A1E0C5771E7E}">
      <dgm:prSet/>
      <dgm:spPr/>
      <dgm:t>
        <a:bodyPr/>
        <a:lstStyle/>
        <a:p>
          <a:endParaRPr lang="tr-TR"/>
        </a:p>
      </dgm:t>
    </dgm:pt>
    <dgm:pt modelId="{8C7708C4-CFD7-4C09-88F3-06F991C7B672}" type="sibTrans" cxnId="{C015B179-87F6-49AF-AA69-A1E0C5771E7E}">
      <dgm:prSet/>
      <dgm:spPr/>
      <dgm:t>
        <a:bodyPr/>
        <a:lstStyle/>
        <a:p>
          <a:endParaRPr lang="tr-TR"/>
        </a:p>
      </dgm:t>
    </dgm:pt>
    <dgm:pt modelId="{5F3D59F1-5F56-4CDE-ABE7-E357A6B462CC}">
      <dgm:prSet/>
      <dgm:spPr/>
      <dgm:t>
        <a:bodyPr/>
        <a:lstStyle/>
        <a:p>
          <a:r>
            <a:rPr lang="tr-TR" b="1" dirty="0" smtClean="0"/>
            <a:t>YILI HARCAMASI					: 36.000 TL</a:t>
          </a:r>
          <a:endParaRPr lang="tr-TR" b="1" dirty="0"/>
        </a:p>
      </dgm:t>
    </dgm:pt>
    <dgm:pt modelId="{A748162C-FD97-44D4-A55B-5EF8F1CC5FC2}" type="parTrans" cxnId="{3EFB9919-4925-4B50-ACF7-FC92DA4FF1D0}">
      <dgm:prSet/>
      <dgm:spPr/>
      <dgm:t>
        <a:bodyPr/>
        <a:lstStyle/>
        <a:p>
          <a:endParaRPr lang="tr-TR"/>
        </a:p>
      </dgm:t>
    </dgm:pt>
    <dgm:pt modelId="{1FE66971-5B54-4BFE-B1CB-5E87D60D20A3}" type="sibTrans" cxnId="{3EFB9919-4925-4B50-ACF7-FC92DA4FF1D0}">
      <dgm:prSet/>
      <dgm:spPr/>
      <dgm:t>
        <a:bodyPr/>
        <a:lstStyle/>
        <a:p>
          <a:endParaRPr lang="tr-TR"/>
        </a:p>
      </dgm:t>
    </dgm:pt>
    <dgm:pt modelId="{71D04DC2-1480-4CEB-9053-2951A7448EC1}">
      <dgm:prSet/>
      <dgm:spPr/>
      <dgm:t>
        <a:bodyPr/>
        <a:lstStyle/>
        <a:p>
          <a:r>
            <a:rPr lang="tr-TR" b="1" dirty="0" smtClean="0"/>
            <a:t>PARASAL GERÇEKLEŞME				: </a:t>
          </a:r>
          <a:r>
            <a:rPr lang="tr-TR" b="1" dirty="0" smtClean="0"/>
            <a:t>%9</a:t>
          </a:r>
          <a:endParaRPr lang="tr-TR" b="1" dirty="0" smtClean="0"/>
        </a:p>
      </dgm:t>
    </dgm:pt>
    <dgm:pt modelId="{AE4C3C41-57C2-4439-B98B-BD9FBC4B9143}" type="parTrans" cxnId="{12508F59-E074-4BA7-8621-E7C83A6F219E}">
      <dgm:prSet/>
      <dgm:spPr/>
      <dgm:t>
        <a:bodyPr/>
        <a:lstStyle/>
        <a:p>
          <a:endParaRPr lang="tr-TR"/>
        </a:p>
      </dgm:t>
    </dgm:pt>
    <dgm:pt modelId="{4BB07C4A-36AF-4A4D-B1E9-1838279B373B}" type="sibTrans" cxnId="{12508F59-E074-4BA7-8621-E7C83A6F219E}">
      <dgm:prSet/>
      <dgm:spPr/>
      <dgm:t>
        <a:bodyPr/>
        <a:lstStyle/>
        <a:p>
          <a:endParaRPr lang="tr-TR"/>
        </a:p>
      </dgm:t>
    </dgm:pt>
    <dgm:pt modelId="{BC50D16C-52AB-43CB-89E6-A1CC843783D9}">
      <dgm:prSet/>
      <dgm:spPr/>
      <dgm:t>
        <a:bodyPr/>
        <a:lstStyle/>
        <a:p>
          <a:r>
            <a:rPr lang="tr-TR" b="1" dirty="0" smtClean="0"/>
            <a:t>BİTEN PROJE SAYISI				: -</a:t>
          </a:r>
        </a:p>
      </dgm:t>
    </dgm:pt>
    <dgm:pt modelId="{006C6621-618C-4E9B-AB62-EEC9880BE8DF}" type="parTrans" cxnId="{C2A6E105-7E34-4CEA-B13C-77D4ADED6C89}">
      <dgm:prSet/>
      <dgm:spPr/>
      <dgm:t>
        <a:bodyPr/>
        <a:lstStyle/>
        <a:p>
          <a:endParaRPr lang="tr-TR"/>
        </a:p>
      </dgm:t>
    </dgm:pt>
    <dgm:pt modelId="{7CFC6BAD-12CF-4ACC-A390-8E15959967CC}" type="sibTrans" cxnId="{C2A6E105-7E34-4CEA-B13C-77D4ADED6C89}">
      <dgm:prSet/>
      <dgm:spPr/>
      <dgm:t>
        <a:bodyPr/>
        <a:lstStyle/>
        <a:p>
          <a:endParaRPr lang="tr-TR"/>
        </a:p>
      </dgm:t>
    </dgm:pt>
    <dgm:pt modelId="{6F45E387-2F6F-48D5-B083-C6C5198DFE1C}">
      <dgm:prSet/>
      <dgm:spPr/>
      <dgm:t>
        <a:bodyPr/>
        <a:lstStyle/>
        <a:p>
          <a:r>
            <a:rPr lang="tr-TR" b="1" dirty="0" smtClean="0"/>
            <a:t>DEVAM EDEN PROJE SAYISI			: </a:t>
          </a:r>
          <a:r>
            <a:rPr lang="tr-TR" b="1" dirty="0" smtClean="0"/>
            <a:t>2</a:t>
          </a:r>
          <a:endParaRPr lang="tr-TR" b="1" dirty="0"/>
        </a:p>
      </dgm:t>
    </dgm:pt>
    <dgm:pt modelId="{730C15BC-DAFA-4ABF-8AF7-9CDD9D9BB19D}" type="parTrans" cxnId="{B99073EE-78FA-4D7F-B66E-79A961D7CCFF}">
      <dgm:prSet/>
      <dgm:spPr/>
      <dgm:t>
        <a:bodyPr/>
        <a:lstStyle/>
        <a:p>
          <a:endParaRPr lang="tr-TR"/>
        </a:p>
      </dgm:t>
    </dgm:pt>
    <dgm:pt modelId="{DACAE4D5-45FE-4906-8CD6-FC33386FE042}" type="sibTrans" cxnId="{B99073EE-78FA-4D7F-B66E-79A961D7CCFF}">
      <dgm:prSet/>
      <dgm:spPr/>
      <dgm:t>
        <a:bodyPr/>
        <a:lstStyle/>
        <a:p>
          <a:endParaRPr lang="tr-TR"/>
        </a:p>
      </dgm:t>
    </dgm:pt>
    <dgm:pt modelId="{E2B21F9A-DE4D-4E7D-AB8B-83560FA9D4AB}">
      <dgm:prSet/>
      <dgm:spPr/>
      <dgm:t>
        <a:bodyPr/>
        <a:lstStyle/>
        <a:p>
          <a:r>
            <a:rPr lang="tr-TR" b="1" dirty="0" smtClean="0"/>
            <a:t>İHALE AŞAMASINDAKİ PROJE SAYISI		: -</a:t>
          </a:r>
          <a:endParaRPr lang="tr-TR" dirty="0" smtClean="0"/>
        </a:p>
      </dgm:t>
    </dgm:pt>
    <dgm:pt modelId="{453D696B-AF4C-4F95-BC18-4A14A5876D2B}" type="parTrans" cxnId="{0C577CFA-93CF-4D4A-9CA3-BDA6BFFA1D0A}">
      <dgm:prSet/>
      <dgm:spPr/>
      <dgm:t>
        <a:bodyPr/>
        <a:lstStyle/>
        <a:p>
          <a:endParaRPr lang="tr-TR"/>
        </a:p>
      </dgm:t>
    </dgm:pt>
    <dgm:pt modelId="{390E565E-F1C9-42D8-91C1-8CCE6505DAEC}" type="sibTrans" cxnId="{0C577CFA-93CF-4D4A-9CA3-BDA6BFFA1D0A}">
      <dgm:prSet/>
      <dgm:spPr/>
      <dgm:t>
        <a:bodyPr/>
        <a:lstStyle/>
        <a:p>
          <a:endParaRPr lang="tr-TR"/>
        </a:p>
      </dgm:t>
    </dgm:pt>
    <dgm:pt modelId="{AA3AACF7-9565-4A9F-970B-0B088A5F1F09}">
      <dgm:prSet/>
      <dgm:spPr/>
      <dgm:t>
        <a:bodyPr/>
        <a:lstStyle/>
        <a:p>
          <a:r>
            <a:rPr lang="tr-TR" b="1" dirty="0" smtClean="0"/>
            <a:t>BAŞLANMAYAN PROJE SAYISI			: </a:t>
          </a:r>
          <a:r>
            <a:rPr lang="tr-TR" b="1" dirty="0" smtClean="0"/>
            <a:t>1</a:t>
          </a:r>
          <a:endParaRPr lang="tr-TR" b="1" dirty="0" smtClean="0"/>
        </a:p>
      </dgm:t>
    </dgm:pt>
    <dgm:pt modelId="{46A25D7A-CE9D-4F99-A6A7-3595F1AD7F44}" type="sibTrans" cxnId="{5D0DDD36-E6BB-444A-B048-63B338E9030F}">
      <dgm:prSet/>
      <dgm:spPr/>
      <dgm:t>
        <a:bodyPr/>
        <a:lstStyle/>
        <a:p>
          <a:endParaRPr lang="tr-TR"/>
        </a:p>
      </dgm:t>
    </dgm:pt>
    <dgm:pt modelId="{9AAA64B3-C499-4513-8EDC-82F0D88160C0}" type="parTrans" cxnId="{5D0DDD36-E6BB-444A-B048-63B338E9030F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6B57D33-30E1-4F92-8ADD-A7A603126220}" type="pres">
      <dgm:prSet presAssocID="{AA018090-4BE5-405A-AA85-C4255C13FBEE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0FA263-FDC3-4B5F-97A0-F6E5C1C32072}" type="pres">
      <dgm:prSet presAssocID="{A6FF374F-0659-4254-8544-B31B16510DC7}" presName="spacer" presStyleCnt="0"/>
      <dgm:spPr/>
    </dgm:pt>
    <dgm:pt modelId="{693B0C93-4E9C-4DF2-920F-F9479279C5D6}" type="pres">
      <dgm:prSet presAssocID="{9A2BDC73-7433-49F7-824C-5C63CD007460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0D3EEC-2B58-40A7-9D9F-37BB8E405BA6}" type="pres">
      <dgm:prSet presAssocID="{FD008ED1-2DE8-4D58-B40D-E8B360E9B078}" presName="spacer" presStyleCnt="0"/>
      <dgm:spPr/>
    </dgm:pt>
    <dgm:pt modelId="{282C3A64-2170-4D65-9EA4-8CDC28A029B5}" type="pres">
      <dgm:prSet presAssocID="{12D556AF-97FB-4DEA-A0C8-92B1E18930A2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842F2E-1C60-4A94-BBDB-B6F0530DB6D8}" type="pres">
      <dgm:prSet presAssocID="{5546BF34-F13F-4BD8-9EB8-E7D612D84DA0}" presName="spacer" presStyleCnt="0"/>
      <dgm:spPr/>
    </dgm:pt>
    <dgm:pt modelId="{F1B9DF07-77E1-4496-80A2-835D7B69CE98}" type="pres">
      <dgm:prSet presAssocID="{D905FDF0-1949-4D34-B54A-4570684063DD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A6C751-6437-4C93-8B5F-CA7A292349F9}" type="pres">
      <dgm:prSet presAssocID="{8C7708C4-CFD7-4C09-88F3-06F991C7B672}" presName="spacer" presStyleCnt="0"/>
      <dgm:spPr/>
    </dgm:pt>
    <dgm:pt modelId="{96037E91-4EEE-499A-A707-5277BF5BAA5F}" type="pres">
      <dgm:prSet presAssocID="{5F3D59F1-5F56-4CDE-ABE7-E357A6B462CC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6F45B5-37FA-4571-9D80-C9FE3E1F9D9E}" type="pres">
      <dgm:prSet presAssocID="{1FE66971-5B54-4BFE-B1CB-5E87D60D20A3}" presName="spacer" presStyleCnt="0"/>
      <dgm:spPr/>
    </dgm:pt>
    <dgm:pt modelId="{9BF7BEAF-AFB2-46D8-A771-E96F7A34B38B}" type="pres">
      <dgm:prSet presAssocID="{71D04DC2-1480-4CEB-9053-2951A7448EC1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C18462-05C6-4529-9090-C8098DB05E86}" type="pres">
      <dgm:prSet presAssocID="{4BB07C4A-36AF-4A4D-B1E9-1838279B373B}" presName="spacer" presStyleCnt="0"/>
      <dgm:spPr/>
    </dgm:pt>
    <dgm:pt modelId="{B59030E0-190C-48E7-B032-322C5282F0F4}" type="pres">
      <dgm:prSet presAssocID="{BC50D16C-52AB-43CB-89E6-A1CC843783D9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464F53-9769-4171-BF49-C5ECA7738B0A}" type="pres">
      <dgm:prSet presAssocID="{7CFC6BAD-12CF-4ACC-A390-8E15959967CC}" presName="spacer" presStyleCnt="0"/>
      <dgm:spPr/>
    </dgm:pt>
    <dgm:pt modelId="{7ACE85AA-265F-4A5E-9DCC-31D957C539C1}" type="pres">
      <dgm:prSet presAssocID="{6F45E387-2F6F-48D5-B083-C6C5198DFE1C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87090B-47DC-4733-BA3B-DF855C47FBBC}" type="pres">
      <dgm:prSet presAssocID="{DACAE4D5-45FE-4906-8CD6-FC33386FE042}" presName="spacer" presStyleCnt="0"/>
      <dgm:spPr/>
    </dgm:pt>
    <dgm:pt modelId="{D2496531-8797-42C4-AE5B-099E9FFB117E}" type="pres">
      <dgm:prSet presAssocID="{AA3AACF7-9565-4A9F-970B-0B088A5F1F09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47E48B-35FD-4607-8036-480D424C5AF5}" type="pres">
      <dgm:prSet presAssocID="{46A25D7A-CE9D-4F99-A6A7-3595F1AD7F44}" presName="spacer" presStyleCnt="0"/>
      <dgm:spPr/>
    </dgm:pt>
    <dgm:pt modelId="{B27AA37C-BA92-420F-BE96-9E941156748C}" type="pres">
      <dgm:prSet presAssocID="{E2B21F9A-DE4D-4E7D-AB8B-83560FA9D4AB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2A6E105-7E34-4CEA-B13C-77D4ADED6C89}" srcId="{A69ABBAA-A370-4172-8CA7-91FB54D38A5F}" destId="{BC50D16C-52AB-43CB-89E6-A1CC843783D9}" srcOrd="6" destOrd="0" parTransId="{006C6621-618C-4E9B-AB62-EEC9880BE8DF}" sibTransId="{7CFC6BAD-12CF-4ACC-A390-8E15959967CC}"/>
    <dgm:cxn modelId="{21A36198-D3B1-4B64-B621-E8571EC6614C}" type="presOf" srcId="{AA018090-4BE5-405A-AA85-C4255C13FBEE}" destId="{26B57D33-30E1-4F92-8ADD-A7A603126220}" srcOrd="0" destOrd="0" presId="urn:microsoft.com/office/officeart/2005/8/layout/vList2"/>
    <dgm:cxn modelId="{2B285084-0D21-4933-AF87-A77D3BCDB7F4}" type="presOf" srcId="{D905FDF0-1949-4D34-B54A-4570684063DD}" destId="{F1B9DF07-77E1-4496-80A2-835D7B69CE98}" srcOrd="0" destOrd="0" presId="urn:microsoft.com/office/officeart/2005/8/layout/vList2"/>
    <dgm:cxn modelId="{6DC638F1-1974-4F40-B4CA-B3BC928BDF8E}" type="presOf" srcId="{12D556AF-97FB-4DEA-A0C8-92B1E18930A2}" destId="{282C3A64-2170-4D65-9EA4-8CDC28A029B5}" srcOrd="0" destOrd="0" presId="urn:microsoft.com/office/officeart/2005/8/layout/vList2"/>
    <dgm:cxn modelId="{B99073EE-78FA-4D7F-B66E-79A961D7CCFF}" srcId="{A69ABBAA-A370-4172-8CA7-91FB54D38A5F}" destId="{6F45E387-2F6F-48D5-B083-C6C5198DFE1C}" srcOrd="7" destOrd="0" parTransId="{730C15BC-DAFA-4ABF-8AF7-9CDD9D9BB19D}" sibTransId="{DACAE4D5-45FE-4906-8CD6-FC33386FE042}"/>
    <dgm:cxn modelId="{3EFB9919-4925-4B50-ACF7-FC92DA4FF1D0}" srcId="{A69ABBAA-A370-4172-8CA7-91FB54D38A5F}" destId="{5F3D59F1-5F56-4CDE-ABE7-E357A6B462CC}" srcOrd="4" destOrd="0" parTransId="{A748162C-FD97-44D4-A55B-5EF8F1CC5FC2}" sibTransId="{1FE66971-5B54-4BFE-B1CB-5E87D60D20A3}"/>
    <dgm:cxn modelId="{7861F75E-F9A4-44D6-8BBB-3868E23B3CDA}" type="presOf" srcId="{9A2BDC73-7433-49F7-824C-5C63CD007460}" destId="{693B0C93-4E9C-4DF2-920F-F9479279C5D6}" srcOrd="0" destOrd="0" presId="urn:microsoft.com/office/officeart/2005/8/layout/vList2"/>
    <dgm:cxn modelId="{F6B65864-44C1-4BD3-AE42-D0D6F2E41ADA}" type="presOf" srcId="{BC50D16C-52AB-43CB-89E6-A1CC843783D9}" destId="{B59030E0-190C-48E7-B032-322C5282F0F4}" srcOrd="0" destOrd="0" presId="urn:microsoft.com/office/officeart/2005/8/layout/vList2"/>
    <dgm:cxn modelId="{D27F1D58-7989-48D6-8DD1-3AD3DC49E354}" type="presOf" srcId="{71D04DC2-1480-4CEB-9053-2951A7448EC1}" destId="{9BF7BEAF-AFB2-46D8-A771-E96F7A34B38B}" srcOrd="0" destOrd="0" presId="urn:microsoft.com/office/officeart/2005/8/layout/vList2"/>
    <dgm:cxn modelId="{F757B31B-940C-4F48-BF92-A4AB719B63E8}" srcId="{A69ABBAA-A370-4172-8CA7-91FB54D38A5F}" destId="{12D556AF-97FB-4DEA-A0C8-92B1E18930A2}" srcOrd="2" destOrd="0" parTransId="{B5150863-0996-446B-8D9D-2CECA5393F95}" sibTransId="{5546BF34-F13F-4BD8-9EB8-E7D612D84DA0}"/>
    <dgm:cxn modelId="{12508F59-E074-4BA7-8621-E7C83A6F219E}" srcId="{A69ABBAA-A370-4172-8CA7-91FB54D38A5F}" destId="{71D04DC2-1480-4CEB-9053-2951A7448EC1}" srcOrd="5" destOrd="0" parTransId="{AE4C3C41-57C2-4439-B98B-BD9FBC4B9143}" sibTransId="{4BB07C4A-36AF-4A4D-B1E9-1838279B373B}"/>
    <dgm:cxn modelId="{8181AFCD-D97D-405B-B7A9-E7DC00646818}" type="presOf" srcId="{6F45E387-2F6F-48D5-B083-C6C5198DFE1C}" destId="{7ACE85AA-265F-4A5E-9DCC-31D957C539C1}" srcOrd="0" destOrd="0" presId="urn:microsoft.com/office/officeart/2005/8/layout/vList2"/>
    <dgm:cxn modelId="{AD3E0A47-38C4-4357-B518-B19644029FC9}" srcId="{A69ABBAA-A370-4172-8CA7-91FB54D38A5F}" destId="{AA018090-4BE5-405A-AA85-C4255C13FBEE}" srcOrd="0" destOrd="0" parTransId="{AC134693-BDBC-4609-BDCC-1B38BDA83740}" sibTransId="{A6FF374F-0659-4254-8544-B31B16510DC7}"/>
    <dgm:cxn modelId="{38A7F42C-2ED0-408B-861E-D89C283034DD}" type="presOf" srcId="{AA3AACF7-9565-4A9F-970B-0B088A5F1F09}" destId="{D2496531-8797-42C4-AE5B-099E9FFB117E}" srcOrd="0" destOrd="0" presId="urn:microsoft.com/office/officeart/2005/8/layout/vList2"/>
    <dgm:cxn modelId="{AF5D7CC0-97B6-4B25-9381-4E4A2949467D}" srcId="{A69ABBAA-A370-4172-8CA7-91FB54D38A5F}" destId="{9A2BDC73-7433-49F7-824C-5C63CD007460}" srcOrd="1" destOrd="0" parTransId="{49E9A6F9-EF17-4063-9FD3-9160663EC07F}" sibTransId="{FD008ED1-2DE8-4D58-B40D-E8B360E9B078}"/>
    <dgm:cxn modelId="{C015B179-87F6-49AF-AA69-A1E0C5771E7E}" srcId="{A69ABBAA-A370-4172-8CA7-91FB54D38A5F}" destId="{D905FDF0-1949-4D34-B54A-4570684063DD}" srcOrd="3" destOrd="0" parTransId="{96D855B6-D70A-477E-8860-342B6208E2F0}" sibTransId="{8C7708C4-CFD7-4C09-88F3-06F991C7B672}"/>
    <dgm:cxn modelId="{DE54A886-AB99-45A6-B025-083474F6F00B}" type="presOf" srcId="{E2B21F9A-DE4D-4E7D-AB8B-83560FA9D4AB}" destId="{B27AA37C-BA92-420F-BE96-9E941156748C}" srcOrd="0" destOrd="0" presId="urn:microsoft.com/office/officeart/2005/8/layout/vList2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5D0DDD36-E6BB-444A-B048-63B338E9030F}" srcId="{A69ABBAA-A370-4172-8CA7-91FB54D38A5F}" destId="{AA3AACF7-9565-4A9F-970B-0B088A5F1F09}" srcOrd="8" destOrd="0" parTransId="{9AAA64B3-C499-4513-8EDC-82F0D88160C0}" sibTransId="{46A25D7A-CE9D-4F99-A6A7-3595F1AD7F44}"/>
    <dgm:cxn modelId="{0C577CFA-93CF-4D4A-9CA3-BDA6BFFA1D0A}" srcId="{A69ABBAA-A370-4172-8CA7-91FB54D38A5F}" destId="{E2B21F9A-DE4D-4E7D-AB8B-83560FA9D4AB}" srcOrd="9" destOrd="0" parTransId="{453D696B-AF4C-4F95-BC18-4A14A5876D2B}" sibTransId="{390E565E-F1C9-42D8-91C1-8CCE6505DAEC}"/>
    <dgm:cxn modelId="{ECEEC175-517A-4F66-9776-7DD46C627AA3}" type="presOf" srcId="{5F3D59F1-5F56-4CDE-ABE7-E357A6B462CC}" destId="{96037E91-4EEE-499A-A707-5277BF5BAA5F}" srcOrd="0" destOrd="0" presId="urn:microsoft.com/office/officeart/2005/8/layout/vList2"/>
    <dgm:cxn modelId="{A0AF5D06-9B7F-45D5-A206-8FD98413941A}" type="presParOf" srcId="{CD1019EE-DB6A-42BB-9950-008176D037A7}" destId="{26B57D33-30E1-4F92-8ADD-A7A603126220}" srcOrd="0" destOrd="0" presId="urn:microsoft.com/office/officeart/2005/8/layout/vList2"/>
    <dgm:cxn modelId="{9D61B9F7-8516-4CC0-B079-98874DE0FC21}" type="presParOf" srcId="{CD1019EE-DB6A-42BB-9950-008176D037A7}" destId="{370FA263-FDC3-4B5F-97A0-F6E5C1C32072}" srcOrd="1" destOrd="0" presId="urn:microsoft.com/office/officeart/2005/8/layout/vList2"/>
    <dgm:cxn modelId="{5CD1BA92-E452-4935-BB43-03D6DA1AAF66}" type="presParOf" srcId="{CD1019EE-DB6A-42BB-9950-008176D037A7}" destId="{693B0C93-4E9C-4DF2-920F-F9479279C5D6}" srcOrd="2" destOrd="0" presId="urn:microsoft.com/office/officeart/2005/8/layout/vList2"/>
    <dgm:cxn modelId="{B91984FA-D1FB-48C3-B9AF-01A19A756F25}" type="presParOf" srcId="{CD1019EE-DB6A-42BB-9950-008176D037A7}" destId="{540D3EEC-2B58-40A7-9D9F-37BB8E405BA6}" srcOrd="3" destOrd="0" presId="urn:microsoft.com/office/officeart/2005/8/layout/vList2"/>
    <dgm:cxn modelId="{83CC46D1-744A-40B1-83C0-9E8D9B2E5328}" type="presParOf" srcId="{CD1019EE-DB6A-42BB-9950-008176D037A7}" destId="{282C3A64-2170-4D65-9EA4-8CDC28A029B5}" srcOrd="4" destOrd="0" presId="urn:microsoft.com/office/officeart/2005/8/layout/vList2"/>
    <dgm:cxn modelId="{CA1507DF-AFD4-4CC9-93E4-462B9CF849A6}" type="presParOf" srcId="{CD1019EE-DB6A-42BB-9950-008176D037A7}" destId="{CA842F2E-1C60-4A94-BBDB-B6F0530DB6D8}" srcOrd="5" destOrd="0" presId="urn:microsoft.com/office/officeart/2005/8/layout/vList2"/>
    <dgm:cxn modelId="{51BA3523-6341-4251-B8E7-49F452752B89}" type="presParOf" srcId="{CD1019EE-DB6A-42BB-9950-008176D037A7}" destId="{F1B9DF07-77E1-4496-80A2-835D7B69CE98}" srcOrd="6" destOrd="0" presId="urn:microsoft.com/office/officeart/2005/8/layout/vList2"/>
    <dgm:cxn modelId="{E88608DD-DDEA-4CC7-8B60-7930ACF8F169}" type="presParOf" srcId="{CD1019EE-DB6A-42BB-9950-008176D037A7}" destId="{BAA6C751-6437-4C93-8B5F-CA7A292349F9}" srcOrd="7" destOrd="0" presId="urn:microsoft.com/office/officeart/2005/8/layout/vList2"/>
    <dgm:cxn modelId="{E630F392-213C-4395-83A8-D8F85BC68194}" type="presParOf" srcId="{CD1019EE-DB6A-42BB-9950-008176D037A7}" destId="{96037E91-4EEE-499A-A707-5277BF5BAA5F}" srcOrd="8" destOrd="0" presId="urn:microsoft.com/office/officeart/2005/8/layout/vList2"/>
    <dgm:cxn modelId="{DE47C4BE-E920-4FBD-9F28-A9F30BE01D2D}" type="presParOf" srcId="{CD1019EE-DB6A-42BB-9950-008176D037A7}" destId="{8F6F45B5-37FA-4571-9D80-C9FE3E1F9D9E}" srcOrd="9" destOrd="0" presId="urn:microsoft.com/office/officeart/2005/8/layout/vList2"/>
    <dgm:cxn modelId="{4A3ED428-B502-4951-9873-FD76E13EEF06}" type="presParOf" srcId="{CD1019EE-DB6A-42BB-9950-008176D037A7}" destId="{9BF7BEAF-AFB2-46D8-A771-E96F7A34B38B}" srcOrd="10" destOrd="0" presId="urn:microsoft.com/office/officeart/2005/8/layout/vList2"/>
    <dgm:cxn modelId="{AC51F7B7-6322-43C8-95F9-01F0852C89DB}" type="presParOf" srcId="{CD1019EE-DB6A-42BB-9950-008176D037A7}" destId="{DEC18462-05C6-4529-9090-C8098DB05E86}" srcOrd="11" destOrd="0" presId="urn:microsoft.com/office/officeart/2005/8/layout/vList2"/>
    <dgm:cxn modelId="{830806FB-D2F2-4C23-AC96-92C647D51940}" type="presParOf" srcId="{CD1019EE-DB6A-42BB-9950-008176D037A7}" destId="{B59030E0-190C-48E7-B032-322C5282F0F4}" srcOrd="12" destOrd="0" presId="urn:microsoft.com/office/officeart/2005/8/layout/vList2"/>
    <dgm:cxn modelId="{74DCAA3D-412A-4B72-B8BB-3AEC65FE5E39}" type="presParOf" srcId="{CD1019EE-DB6A-42BB-9950-008176D037A7}" destId="{FE464F53-9769-4171-BF49-C5ECA7738B0A}" srcOrd="13" destOrd="0" presId="urn:microsoft.com/office/officeart/2005/8/layout/vList2"/>
    <dgm:cxn modelId="{6AE152A0-94A5-41A8-8B4C-C3F9CAFD00E2}" type="presParOf" srcId="{CD1019EE-DB6A-42BB-9950-008176D037A7}" destId="{7ACE85AA-265F-4A5E-9DCC-31D957C539C1}" srcOrd="14" destOrd="0" presId="urn:microsoft.com/office/officeart/2005/8/layout/vList2"/>
    <dgm:cxn modelId="{4FEE21BC-7762-481A-B8EE-49E21C0DADF7}" type="presParOf" srcId="{CD1019EE-DB6A-42BB-9950-008176D037A7}" destId="{1487090B-47DC-4733-BA3B-DF855C47FBBC}" srcOrd="15" destOrd="0" presId="urn:microsoft.com/office/officeart/2005/8/layout/vList2"/>
    <dgm:cxn modelId="{9EEBF444-F6A4-4244-AF2B-E931FB4254E1}" type="presParOf" srcId="{CD1019EE-DB6A-42BB-9950-008176D037A7}" destId="{D2496531-8797-42C4-AE5B-099E9FFB117E}" srcOrd="16" destOrd="0" presId="urn:microsoft.com/office/officeart/2005/8/layout/vList2"/>
    <dgm:cxn modelId="{367FF66A-3CF9-406B-876A-2B1F9445B468}" type="presParOf" srcId="{CD1019EE-DB6A-42BB-9950-008176D037A7}" destId="{0F47E48B-35FD-4607-8036-480D424C5AF5}" srcOrd="17" destOrd="0" presId="urn:microsoft.com/office/officeart/2005/8/layout/vList2"/>
    <dgm:cxn modelId="{4A3DABC3-F875-438A-BB95-B53F549F6B0D}" type="presParOf" srcId="{CD1019EE-DB6A-42BB-9950-008176D037A7}" destId="{B27AA37C-BA92-420F-BE96-9E941156748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3063F64-DABC-4B17-BDA5-CD218270C1A4}">
      <dgm:prSet/>
      <dgm:spPr/>
      <dgm:t>
        <a:bodyPr/>
        <a:lstStyle/>
        <a:p>
          <a:r>
            <a:rPr lang="tr-TR" b="1" dirty="0" smtClean="0"/>
            <a:t>TOPLAM PROJE SAYISI				: 4</a:t>
          </a:r>
        </a:p>
      </dgm:t>
    </dgm:pt>
    <dgm:pt modelId="{3843689C-216B-4041-8D88-69CBE8EB5ADB}" type="parTrans" cxnId="{C882D3BE-C5CE-48B8-9C39-48F3790D41D3}">
      <dgm:prSet/>
      <dgm:spPr/>
      <dgm:t>
        <a:bodyPr/>
        <a:lstStyle/>
        <a:p>
          <a:endParaRPr lang="tr-TR"/>
        </a:p>
      </dgm:t>
    </dgm:pt>
    <dgm:pt modelId="{55F6ACE2-88E7-4635-B4EF-11E4E036B7A8}" type="sibTrans" cxnId="{C882D3BE-C5CE-48B8-9C39-48F3790D41D3}">
      <dgm:prSet/>
      <dgm:spPr/>
      <dgm:t>
        <a:bodyPr/>
        <a:lstStyle/>
        <a:p>
          <a:endParaRPr lang="tr-TR"/>
        </a:p>
      </dgm:t>
    </dgm:pt>
    <dgm:pt modelId="{78BEC1AA-AF46-4FC7-91A2-0C749F4BFC29}">
      <dgm:prSet/>
      <dgm:spPr/>
      <dgm:t>
        <a:bodyPr/>
        <a:lstStyle/>
        <a:p>
          <a:r>
            <a:rPr lang="tr-TR" b="1" dirty="0" smtClean="0"/>
            <a:t>TOPLAM PROJE TUTARI				: </a:t>
          </a:r>
          <a:r>
            <a:rPr lang="tr-TR" b="1" dirty="0" smtClean="0"/>
            <a:t>18.295.000 </a:t>
          </a:r>
          <a:r>
            <a:rPr lang="tr-TR" b="1" dirty="0" smtClean="0"/>
            <a:t>TL</a:t>
          </a:r>
        </a:p>
      </dgm:t>
    </dgm:pt>
    <dgm:pt modelId="{661BFBE0-7FAE-4F59-BC4A-BE2DB100A1B5}" type="parTrans" cxnId="{C0E075F6-17F8-43BD-A463-961D7717EC8A}">
      <dgm:prSet/>
      <dgm:spPr/>
      <dgm:t>
        <a:bodyPr/>
        <a:lstStyle/>
        <a:p>
          <a:endParaRPr lang="tr-TR"/>
        </a:p>
      </dgm:t>
    </dgm:pt>
    <dgm:pt modelId="{F51699C9-037E-43CD-8BA5-4B5B98F647C9}" type="sibTrans" cxnId="{C0E075F6-17F8-43BD-A463-961D7717EC8A}">
      <dgm:prSet/>
      <dgm:spPr/>
      <dgm:t>
        <a:bodyPr/>
        <a:lstStyle/>
        <a:p>
          <a:endParaRPr lang="tr-TR"/>
        </a:p>
      </dgm:t>
    </dgm:pt>
    <dgm:pt modelId="{0F453FBC-533A-42DD-818C-B721220D97C6}">
      <dgm:prSet/>
      <dgm:spPr/>
      <dgm:t>
        <a:bodyPr/>
        <a:lstStyle/>
        <a:p>
          <a:r>
            <a:rPr lang="tr-TR" b="1" dirty="0" smtClean="0"/>
            <a:t>ÖNCEKİ YILLAR HARCAMASI			: 0 TL</a:t>
          </a:r>
        </a:p>
      </dgm:t>
    </dgm:pt>
    <dgm:pt modelId="{2AFB962B-EAAF-41AF-A67E-B2E5ADABA1C0}" type="parTrans" cxnId="{98706382-5908-47E4-A9D5-4B39F83A0488}">
      <dgm:prSet/>
      <dgm:spPr/>
      <dgm:t>
        <a:bodyPr/>
        <a:lstStyle/>
        <a:p>
          <a:endParaRPr lang="tr-TR"/>
        </a:p>
      </dgm:t>
    </dgm:pt>
    <dgm:pt modelId="{8E964151-24A3-4CA5-BECA-CF8B7D20E295}" type="sibTrans" cxnId="{98706382-5908-47E4-A9D5-4B39F83A0488}">
      <dgm:prSet/>
      <dgm:spPr/>
      <dgm:t>
        <a:bodyPr/>
        <a:lstStyle/>
        <a:p>
          <a:endParaRPr lang="tr-TR"/>
        </a:p>
      </dgm:t>
    </dgm:pt>
    <dgm:pt modelId="{7CDDD456-BF93-40CD-97E2-CA5207527FBA}">
      <dgm:prSet/>
      <dgm:spPr/>
      <dgm:t>
        <a:bodyPr/>
        <a:lstStyle/>
        <a:p>
          <a:r>
            <a:rPr lang="tr-TR" b="1" dirty="0" smtClean="0"/>
            <a:t>YILI ÖDENEĞİ					: </a:t>
          </a:r>
          <a:r>
            <a:rPr lang="tr-TR" b="1" dirty="0" smtClean="0"/>
            <a:t>16.295.000 </a:t>
          </a:r>
          <a:r>
            <a:rPr lang="tr-TR" b="1" dirty="0" smtClean="0"/>
            <a:t>TL</a:t>
          </a:r>
        </a:p>
      </dgm:t>
    </dgm:pt>
    <dgm:pt modelId="{8CD6738F-5810-4D14-886A-D43F4D7C1103}" type="parTrans" cxnId="{C8F6725B-9972-498A-BEC4-CE1C7CD06FFD}">
      <dgm:prSet/>
      <dgm:spPr/>
      <dgm:t>
        <a:bodyPr/>
        <a:lstStyle/>
        <a:p>
          <a:endParaRPr lang="tr-TR"/>
        </a:p>
      </dgm:t>
    </dgm:pt>
    <dgm:pt modelId="{901CA0CA-B0D7-4BDB-9708-974E3088511A}" type="sibTrans" cxnId="{C8F6725B-9972-498A-BEC4-CE1C7CD06FFD}">
      <dgm:prSet/>
      <dgm:spPr/>
      <dgm:t>
        <a:bodyPr/>
        <a:lstStyle/>
        <a:p>
          <a:endParaRPr lang="tr-TR"/>
        </a:p>
      </dgm:t>
    </dgm:pt>
    <dgm:pt modelId="{1707498E-D280-46C5-B8B3-3CA8B98A4B13}">
      <dgm:prSet/>
      <dgm:spPr/>
      <dgm:t>
        <a:bodyPr/>
        <a:lstStyle/>
        <a:p>
          <a:r>
            <a:rPr lang="tr-TR" b="1" dirty="0" smtClean="0"/>
            <a:t>YILI HARCAMASI					: </a:t>
          </a:r>
          <a:r>
            <a:rPr lang="tr-TR" b="1" dirty="0" smtClean="0"/>
            <a:t>1.285.393 </a:t>
          </a:r>
          <a:r>
            <a:rPr lang="tr-TR" b="1" dirty="0" smtClean="0"/>
            <a:t>TL</a:t>
          </a:r>
          <a:endParaRPr lang="tr-TR" b="1" dirty="0"/>
        </a:p>
      </dgm:t>
    </dgm:pt>
    <dgm:pt modelId="{28BB0694-4BCC-4CAF-AE34-86362E6C58AE}" type="parTrans" cxnId="{B2BF0A7B-1908-4241-B00E-8A19DF8A9A8E}">
      <dgm:prSet/>
      <dgm:spPr/>
      <dgm:t>
        <a:bodyPr/>
        <a:lstStyle/>
        <a:p>
          <a:endParaRPr lang="tr-TR"/>
        </a:p>
      </dgm:t>
    </dgm:pt>
    <dgm:pt modelId="{603DB4CF-1964-417F-AA99-98EB452322E6}" type="sibTrans" cxnId="{B2BF0A7B-1908-4241-B00E-8A19DF8A9A8E}">
      <dgm:prSet/>
      <dgm:spPr/>
      <dgm:t>
        <a:bodyPr/>
        <a:lstStyle/>
        <a:p>
          <a:endParaRPr lang="tr-TR"/>
        </a:p>
      </dgm:t>
    </dgm:pt>
    <dgm:pt modelId="{782A0D4E-D80B-4941-B8C8-353E292C5EA5}">
      <dgm:prSet/>
      <dgm:spPr/>
      <dgm:t>
        <a:bodyPr/>
        <a:lstStyle/>
        <a:p>
          <a:r>
            <a:rPr lang="tr-TR" b="1" dirty="0" smtClean="0"/>
            <a:t>PARASAL GERÇEKLEŞME				: % </a:t>
          </a:r>
          <a:r>
            <a:rPr lang="tr-TR" b="1" dirty="0" smtClean="0"/>
            <a:t>7</a:t>
          </a:r>
          <a:endParaRPr lang="tr-TR" b="1" dirty="0" smtClean="0"/>
        </a:p>
      </dgm:t>
    </dgm:pt>
    <dgm:pt modelId="{D6120075-AA35-4FB3-81C2-CE336A91EF6B}" type="parTrans" cxnId="{5525B3C2-7450-430D-8B9C-1D5EA2FC793A}">
      <dgm:prSet/>
      <dgm:spPr/>
      <dgm:t>
        <a:bodyPr/>
        <a:lstStyle/>
        <a:p>
          <a:endParaRPr lang="tr-TR"/>
        </a:p>
      </dgm:t>
    </dgm:pt>
    <dgm:pt modelId="{F53A4E23-4DC4-495A-860C-DB322ADD0B1F}" type="sibTrans" cxnId="{5525B3C2-7450-430D-8B9C-1D5EA2FC793A}">
      <dgm:prSet/>
      <dgm:spPr/>
      <dgm:t>
        <a:bodyPr/>
        <a:lstStyle/>
        <a:p>
          <a:endParaRPr lang="tr-TR"/>
        </a:p>
      </dgm:t>
    </dgm:pt>
    <dgm:pt modelId="{139A96BF-DEF5-464A-BDF8-2F8D12F83121}">
      <dgm:prSet/>
      <dgm:spPr/>
      <dgm:t>
        <a:bodyPr/>
        <a:lstStyle/>
        <a:p>
          <a:r>
            <a:rPr lang="tr-TR" b="1" dirty="0" smtClean="0"/>
            <a:t>BİTEN PROJE SAYISI				: -</a:t>
          </a:r>
        </a:p>
      </dgm:t>
    </dgm:pt>
    <dgm:pt modelId="{A4F2C0D0-4FE3-4CB2-ACEB-C496F346B254}" type="parTrans" cxnId="{AC0DB441-70B0-45FB-B8CE-FDBC38852E66}">
      <dgm:prSet/>
      <dgm:spPr/>
      <dgm:t>
        <a:bodyPr/>
        <a:lstStyle/>
        <a:p>
          <a:endParaRPr lang="tr-TR"/>
        </a:p>
      </dgm:t>
    </dgm:pt>
    <dgm:pt modelId="{C4FA7A6A-F859-420B-A7F3-1AD9C3290858}" type="sibTrans" cxnId="{AC0DB441-70B0-45FB-B8CE-FDBC38852E66}">
      <dgm:prSet/>
      <dgm:spPr/>
      <dgm:t>
        <a:bodyPr/>
        <a:lstStyle/>
        <a:p>
          <a:endParaRPr lang="tr-TR"/>
        </a:p>
      </dgm:t>
    </dgm:pt>
    <dgm:pt modelId="{A345E51B-2ED2-405F-AFD6-C1FA1A28BC19}">
      <dgm:prSet/>
      <dgm:spPr/>
      <dgm:t>
        <a:bodyPr/>
        <a:lstStyle/>
        <a:p>
          <a:r>
            <a:rPr lang="tr-TR" b="1" dirty="0" smtClean="0"/>
            <a:t>DEVAM EDEN PROJE SAYISI			: 3</a:t>
          </a:r>
          <a:endParaRPr lang="tr-TR" b="1" dirty="0"/>
        </a:p>
      </dgm:t>
    </dgm:pt>
    <dgm:pt modelId="{E56A4C73-04B9-4498-86A2-4A189057E9CB}" type="parTrans" cxnId="{05B35415-8C9F-401C-AB73-B4D9A25D0180}">
      <dgm:prSet/>
      <dgm:spPr/>
      <dgm:t>
        <a:bodyPr/>
        <a:lstStyle/>
        <a:p>
          <a:endParaRPr lang="tr-TR"/>
        </a:p>
      </dgm:t>
    </dgm:pt>
    <dgm:pt modelId="{DE25103A-9CF6-47F3-9F23-4E17821723AE}" type="sibTrans" cxnId="{05B35415-8C9F-401C-AB73-B4D9A25D0180}">
      <dgm:prSet/>
      <dgm:spPr/>
      <dgm:t>
        <a:bodyPr/>
        <a:lstStyle/>
        <a:p>
          <a:endParaRPr lang="tr-TR"/>
        </a:p>
      </dgm:t>
    </dgm:pt>
    <dgm:pt modelId="{6A464F56-73A4-4EC7-8418-DE3707D79A81}">
      <dgm:prSet/>
      <dgm:spPr/>
      <dgm:t>
        <a:bodyPr/>
        <a:lstStyle/>
        <a:p>
          <a:r>
            <a:rPr lang="tr-TR" b="1" dirty="0" smtClean="0"/>
            <a:t>BAŞLANMAYAN PROJE SAYISI			: 1</a:t>
          </a:r>
        </a:p>
      </dgm:t>
    </dgm:pt>
    <dgm:pt modelId="{93A138F6-0FDF-4DAD-869F-090048921080}" type="parTrans" cxnId="{F2EECB0C-756F-490E-98AA-5F655961F6F2}">
      <dgm:prSet/>
      <dgm:spPr/>
      <dgm:t>
        <a:bodyPr/>
        <a:lstStyle/>
        <a:p>
          <a:endParaRPr lang="tr-TR"/>
        </a:p>
      </dgm:t>
    </dgm:pt>
    <dgm:pt modelId="{26D1C664-3572-463D-8FB4-ADC597709435}" type="sibTrans" cxnId="{F2EECB0C-756F-490E-98AA-5F655961F6F2}">
      <dgm:prSet/>
      <dgm:spPr/>
      <dgm:t>
        <a:bodyPr/>
        <a:lstStyle/>
        <a:p>
          <a:endParaRPr lang="tr-TR"/>
        </a:p>
      </dgm:t>
    </dgm:pt>
    <dgm:pt modelId="{1B564782-6874-4B53-BB62-0A17659D3A64}">
      <dgm:prSet/>
      <dgm:spPr/>
      <dgm:t>
        <a:bodyPr/>
        <a:lstStyle/>
        <a:p>
          <a:r>
            <a:rPr lang="tr-TR" b="1" dirty="0" smtClean="0"/>
            <a:t>İHALE AŞAMASINDAKİ PROJE SAYISI		: -</a:t>
          </a:r>
          <a:endParaRPr lang="tr-TR" dirty="0"/>
        </a:p>
      </dgm:t>
    </dgm:pt>
    <dgm:pt modelId="{5D9E29D0-99C0-4785-9D64-30403D49E7CA}" type="parTrans" cxnId="{C6B3220D-9100-4BEB-A43E-04F4993FEC2A}">
      <dgm:prSet/>
      <dgm:spPr/>
      <dgm:t>
        <a:bodyPr/>
        <a:lstStyle/>
        <a:p>
          <a:endParaRPr lang="tr-TR"/>
        </a:p>
      </dgm:t>
    </dgm:pt>
    <dgm:pt modelId="{C556553D-BE27-4B3F-9E20-E65838D15677}" type="sibTrans" cxnId="{C6B3220D-9100-4BEB-A43E-04F4993FEC2A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33F13C0-6DF7-445E-A821-0E3E4C6EB7FE}" type="pres">
      <dgm:prSet presAssocID="{B3063F64-DABC-4B17-BDA5-CD218270C1A4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9E50FF-087B-4DDC-AF78-19902A739B11}" type="pres">
      <dgm:prSet presAssocID="{55F6ACE2-88E7-4635-B4EF-11E4E036B7A8}" presName="spacer" presStyleCnt="0"/>
      <dgm:spPr/>
    </dgm:pt>
    <dgm:pt modelId="{A94F7E0C-ABE8-4720-9BE5-DF4E5FD87C02}" type="pres">
      <dgm:prSet presAssocID="{78BEC1AA-AF46-4FC7-91A2-0C749F4BFC29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9F4243-6595-49C6-B18E-F6FC4FC4C3D6}" type="pres">
      <dgm:prSet presAssocID="{F51699C9-037E-43CD-8BA5-4B5B98F647C9}" presName="spacer" presStyleCnt="0"/>
      <dgm:spPr/>
    </dgm:pt>
    <dgm:pt modelId="{84E84B91-0A4A-4C42-BA53-6312454E9CF2}" type="pres">
      <dgm:prSet presAssocID="{0F453FBC-533A-42DD-818C-B721220D97C6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0FD9AE-D92F-4DEC-A9CA-5AD4B43A1456}" type="pres">
      <dgm:prSet presAssocID="{8E964151-24A3-4CA5-BECA-CF8B7D20E295}" presName="spacer" presStyleCnt="0"/>
      <dgm:spPr/>
    </dgm:pt>
    <dgm:pt modelId="{6C451E25-5A02-475A-9BC3-581180E1BC44}" type="pres">
      <dgm:prSet presAssocID="{7CDDD456-BF93-40CD-97E2-CA5207527FB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711E7A-4275-4943-B9BF-4748F4A9DEDE}" type="pres">
      <dgm:prSet presAssocID="{901CA0CA-B0D7-4BDB-9708-974E3088511A}" presName="spacer" presStyleCnt="0"/>
      <dgm:spPr/>
    </dgm:pt>
    <dgm:pt modelId="{19D54F92-8EE8-4060-AB77-DEAC14CA4EF7}" type="pres">
      <dgm:prSet presAssocID="{1707498E-D280-46C5-B8B3-3CA8B98A4B13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BF846F-2816-40CC-8B76-AA339E1796CE}" type="pres">
      <dgm:prSet presAssocID="{603DB4CF-1964-417F-AA99-98EB452322E6}" presName="spacer" presStyleCnt="0"/>
      <dgm:spPr/>
    </dgm:pt>
    <dgm:pt modelId="{CBE35489-980A-4D35-B379-73D4AFF83F46}" type="pres">
      <dgm:prSet presAssocID="{782A0D4E-D80B-4941-B8C8-353E292C5EA5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90A9ED-E516-463B-9BD0-980B1F73C181}" type="pres">
      <dgm:prSet presAssocID="{F53A4E23-4DC4-495A-860C-DB322ADD0B1F}" presName="spacer" presStyleCnt="0"/>
      <dgm:spPr/>
    </dgm:pt>
    <dgm:pt modelId="{7E321AF9-FF9E-43D8-A38A-C11FAF098B8A}" type="pres">
      <dgm:prSet presAssocID="{139A96BF-DEF5-464A-BDF8-2F8D12F83121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598DA4-266D-4471-B4A1-31CB49C5D04A}" type="pres">
      <dgm:prSet presAssocID="{C4FA7A6A-F859-420B-A7F3-1AD9C3290858}" presName="spacer" presStyleCnt="0"/>
      <dgm:spPr/>
    </dgm:pt>
    <dgm:pt modelId="{B6CCCB2E-760D-45EC-81B2-AFF4E45BE4C7}" type="pres">
      <dgm:prSet presAssocID="{A345E51B-2ED2-405F-AFD6-C1FA1A28BC19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27E22A-AB42-48FC-ADC3-72F15567BD8E}" type="pres">
      <dgm:prSet presAssocID="{DE25103A-9CF6-47F3-9F23-4E17821723AE}" presName="spacer" presStyleCnt="0"/>
      <dgm:spPr/>
    </dgm:pt>
    <dgm:pt modelId="{99C022D6-A7BA-400F-89DE-F438B8EFD7F7}" type="pres">
      <dgm:prSet presAssocID="{6A464F56-73A4-4EC7-8418-DE3707D79A81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717C96-65CF-47FA-87F2-E96CE7AA5604}" type="pres">
      <dgm:prSet presAssocID="{26D1C664-3572-463D-8FB4-ADC597709435}" presName="spacer" presStyleCnt="0"/>
      <dgm:spPr/>
    </dgm:pt>
    <dgm:pt modelId="{CDA158C2-4D3A-402B-BD6E-17A0217A8917}" type="pres">
      <dgm:prSet presAssocID="{1B564782-6874-4B53-BB62-0A17659D3A64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2BF0A7B-1908-4241-B00E-8A19DF8A9A8E}" srcId="{A69ABBAA-A370-4172-8CA7-91FB54D38A5F}" destId="{1707498E-D280-46C5-B8B3-3CA8B98A4B13}" srcOrd="4" destOrd="0" parTransId="{28BB0694-4BCC-4CAF-AE34-86362E6C58AE}" sibTransId="{603DB4CF-1964-417F-AA99-98EB452322E6}"/>
    <dgm:cxn modelId="{E8281542-90C7-488C-B06C-8892872FED6A}" type="presOf" srcId="{782A0D4E-D80B-4941-B8C8-353E292C5EA5}" destId="{CBE35489-980A-4D35-B379-73D4AFF83F46}" srcOrd="0" destOrd="0" presId="urn:microsoft.com/office/officeart/2005/8/layout/vList2"/>
    <dgm:cxn modelId="{A4E92D83-8854-461E-90A7-4538C1A66863}" type="presOf" srcId="{B3063F64-DABC-4B17-BDA5-CD218270C1A4}" destId="{233F13C0-6DF7-445E-A821-0E3E4C6EB7FE}" srcOrd="0" destOrd="0" presId="urn:microsoft.com/office/officeart/2005/8/layout/vList2"/>
    <dgm:cxn modelId="{A7D67E31-AA46-4A6B-8FE6-AD3B786AD742}" type="presOf" srcId="{78BEC1AA-AF46-4FC7-91A2-0C749F4BFC29}" destId="{A94F7E0C-ABE8-4720-9BE5-DF4E5FD87C02}" srcOrd="0" destOrd="0" presId="urn:microsoft.com/office/officeart/2005/8/layout/vList2"/>
    <dgm:cxn modelId="{05B35415-8C9F-401C-AB73-B4D9A25D0180}" srcId="{A69ABBAA-A370-4172-8CA7-91FB54D38A5F}" destId="{A345E51B-2ED2-405F-AFD6-C1FA1A28BC19}" srcOrd="7" destOrd="0" parTransId="{E56A4C73-04B9-4498-86A2-4A189057E9CB}" sibTransId="{DE25103A-9CF6-47F3-9F23-4E17821723AE}"/>
    <dgm:cxn modelId="{AC0DB441-70B0-45FB-B8CE-FDBC38852E66}" srcId="{A69ABBAA-A370-4172-8CA7-91FB54D38A5F}" destId="{139A96BF-DEF5-464A-BDF8-2F8D12F83121}" srcOrd="6" destOrd="0" parTransId="{A4F2C0D0-4FE3-4CB2-ACEB-C496F346B254}" sibTransId="{C4FA7A6A-F859-420B-A7F3-1AD9C3290858}"/>
    <dgm:cxn modelId="{C0E075F6-17F8-43BD-A463-961D7717EC8A}" srcId="{A69ABBAA-A370-4172-8CA7-91FB54D38A5F}" destId="{78BEC1AA-AF46-4FC7-91A2-0C749F4BFC29}" srcOrd="1" destOrd="0" parTransId="{661BFBE0-7FAE-4F59-BC4A-BE2DB100A1B5}" sibTransId="{F51699C9-037E-43CD-8BA5-4B5B98F647C9}"/>
    <dgm:cxn modelId="{C882D3BE-C5CE-48B8-9C39-48F3790D41D3}" srcId="{A69ABBAA-A370-4172-8CA7-91FB54D38A5F}" destId="{B3063F64-DABC-4B17-BDA5-CD218270C1A4}" srcOrd="0" destOrd="0" parTransId="{3843689C-216B-4041-8D88-69CBE8EB5ADB}" sibTransId="{55F6ACE2-88E7-4635-B4EF-11E4E036B7A8}"/>
    <dgm:cxn modelId="{C8F6725B-9972-498A-BEC4-CE1C7CD06FFD}" srcId="{A69ABBAA-A370-4172-8CA7-91FB54D38A5F}" destId="{7CDDD456-BF93-40CD-97E2-CA5207527FBA}" srcOrd="3" destOrd="0" parTransId="{8CD6738F-5810-4D14-886A-D43F4D7C1103}" sibTransId="{901CA0CA-B0D7-4BDB-9708-974E3088511A}"/>
    <dgm:cxn modelId="{C6B3220D-9100-4BEB-A43E-04F4993FEC2A}" srcId="{A69ABBAA-A370-4172-8CA7-91FB54D38A5F}" destId="{1B564782-6874-4B53-BB62-0A17659D3A64}" srcOrd="9" destOrd="0" parTransId="{5D9E29D0-99C0-4785-9D64-30403D49E7CA}" sibTransId="{C556553D-BE27-4B3F-9E20-E65838D15677}"/>
    <dgm:cxn modelId="{98706382-5908-47E4-A9D5-4B39F83A0488}" srcId="{A69ABBAA-A370-4172-8CA7-91FB54D38A5F}" destId="{0F453FBC-533A-42DD-818C-B721220D97C6}" srcOrd="2" destOrd="0" parTransId="{2AFB962B-EAAF-41AF-A67E-B2E5ADABA1C0}" sibTransId="{8E964151-24A3-4CA5-BECA-CF8B7D20E295}"/>
    <dgm:cxn modelId="{9630DBB9-C3CE-432D-8001-D37EB9DFF307}" type="presOf" srcId="{139A96BF-DEF5-464A-BDF8-2F8D12F83121}" destId="{7E321AF9-FF9E-43D8-A38A-C11FAF098B8A}" srcOrd="0" destOrd="0" presId="urn:microsoft.com/office/officeart/2005/8/layout/vList2"/>
    <dgm:cxn modelId="{78FEE962-52DB-4A66-AB2B-410069DB0D97}" type="presOf" srcId="{1707498E-D280-46C5-B8B3-3CA8B98A4B13}" destId="{19D54F92-8EE8-4060-AB77-DEAC14CA4EF7}" srcOrd="0" destOrd="0" presId="urn:microsoft.com/office/officeart/2005/8/layout/vList2"/>
    <dgm:cxn modelId="{5912CB2F-744E-4007-BA2C-4F7A00E63E1F}" type="presOf" srcId="{A345E51B-2ED2-405F-AFD6-C1FA1A28BC19}" destId="{B6CCCB2E-760D-45EC-81B2-AFF4E45BE4C7}" srcOrd="0" destOrd="0" presId="urn:microsoft.com/office/officeart/2005/8/layout/vList2"/>
    <dgm:cxn modelId="{38497E8C-9CB4-47C9-8CD5-EE0B7A61AF05}" type="presOf" srcId="{6A464F56-73A4-4EC7-8418-DE3707D79A81}" destId="{99C022D6-A7BA-400F-89DE-F438B8EFD7F7}" srcOrd="0" destOrd="0" presId="urn:microsoft.com/office/officeart/2005/8/layout/vList2"/>
    <dgm:cxn modelId="{5772EC65-9B80-4A3F-BB8E-E8EFE507222C}" type="presOf" srcId="{0F453FBC-533A-42DD-818C-B721220D97C6}" destId="{84E84B91-0A4A-4C42-BA53-6312454E9CF2}" srcOrd="0" destOrd="0" presId="urn:microsoft.com/office/officeart/2005/8/layout/vList2"/>
    <dgm:cxn modelId="{5525B3C2-7450-430D-8B9C-1D5EA2FC793A}" srcId="{A69ABBAA-A370-4172-8CA7-91FB54D38A5F}" destId="{782A0D4E-D80B-4941-B8C8-353E292C5EA5}" srcOrd="5" destOrd="0" parTransId="{D6120075-AA35-4FB3-81C2-CE336A91EF6B}" sibTransId="{F53A4E23-4DC4-495A-860C-DB322ADD0B1F}"/>
    <dgm:cxn modelId="{ACB7EA1F-D6E2-4932-AF2B-9F142C59D56A}" type="presOf" srcId="{1B564782-6874-4B53-BB62-0A17659D3A64}" destId="{CDA158C2-4D3A-402B-BD6E-17A0217A8917}" srcOrd="0" destOrd="0" presId="urn:microsoft.com/office/officeart/2005/8/layout/vList2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A415DEA2-77EB-452E-9542-33EA807FB7EA}" type="presOf" srcId="{7CDDD456-BF93-40CD-97E2-CA5207527FBA}" destId="{6C451E25-5A02-475A-9BC3-581180E1BC44}" srcOrd="0" destOrd="0" presId="urn:microsoft.com/office/officeart/2005/8/layout/vList2"/>
    <dgm:cxn modelId="{F2EECB0C-756F-490E-98AA-5F655961F6F2}" srcId="{A69ABBAA-A370-4172-8CA7-91FB54D38A5F}" destId="{6A464F56-73A4-4EC7-8418-DE3707D79A81}" srcOrd="8" destOrd="0" parTransId="{93A138F6-0FDF-4DAD-869F-090048921080}" sibTransId="{26D1C664-3572-463D-8FB4-ADC597709435}"/>
    <dgm:cxn modelId="{9FBCB29D-8A04-47AC-A7DC-44DF64B5D149}" type="presParOf" srcId="{CD1019EE-DB6A-42BB-9950-008176D037A7}" destId="{233F13C0-6DF7-445E-A821-0E3E4C6EB7FE}" srcOrd="0" destOrd="0" presId="urn:microsoft.com/office/officeart/2005/8/layout/vList2"/>
    <dgm:cxn modelId="{88CF72B5-5545-41B8-9CDF-965B656F3CAF}" type="presParOf" srcId="{CD1019EE-DB6A-42BB-9950-008176D037A7}" destId="{BD9E50FF-087B-4DDC-AF78-19902A739B11}" srcOrd="1" destOrd="0" presId="urn:microsoft.com/office/officeart/2005/8/layout/vList2"/>
    <dgm:cxn modelId="{09779EC3-21CA-4283-890C-664738B7FA1F}" type="presParOf" srcId="{CD1019EE-DB6A-42BB-9950-008176D037A7}" destId="{A94F7E0C-ABE8-4720-9BE5-DF4E5FD87C02}" srcOrd="2" destOrd="0" presId="urn:microsoft.com/office/officeart/2005/8/layout/vList2"/>
    <dgm:cxn modelId="{54CE93BC-D21B-497A-9F7E-34660F085807}" type="presParOf" srcId="{CD1019EE-DB6A-42BB-9950-008176D037A7}" destId="{6B9F4243-6595-49C6-B18E-F6FC4FC4C3D6}" srcOrd="3" destOrd="0" presId="urn:microsoft.com/office/officeart/2005/8/layout/vList2"/>
    <dgm:cxn modelId="{24FE8AF0-C3AD-43A0-A70E-29C4A98F82DC}" type="presParOf" srcId="{CD1019EE-DB6A-42BB-9950-008176D037A7}" destId="{84E84B91-0A4A-4C42-BA53-6312454E9CF2}" srcOrd="4" destOrd="0" presId="urn:microsoft.com/office/officeart/2005/8/layout/vList2"/>
    <dgm:cxn modelId="{D234D2E1-1EFB-4124-9B19-84EDC904E916}" type="presParOf" srcId="{CD1019EE-DB6A-42BB-9950-008176D037A7}" destId="{1F0FD9AE-D92F-4DEC-A9CA-5AD4B43A1456}" srcOrd="5" destOrd="0" presId="urn:microsoft.com/office/officeart/2005/8/layout/vList2"/>
    <dgm:cxn modelId="{4C107758-AD1E-44F9-B0AA-FBFB410BFC84}" type="presParOf" srcId="{CD1019EE-DB6A-42BB-9950-008176D037A7}" destId="{6C451E25-5A02-475A-9BC3-581180E1BC44}" srcOrd="6" destOrd="0" presId="urn:microsoft.com/office/officeart/2005/8/layout/vList2"/>
    <dgm:cxn modelId="{861423F2-E297-4112-AFC8-77866684683A}" type="presParOf" srcId="{CD1019EE-DB6A-42BB-9950-008176D037A7}" destId="{E6711E7A-4275-4943-B9BF-4748F4A9DEDE}" srcOrd="7" destOrd="0" presId="urn:microsoft.com/office/officeart/2005/8/layout/vList2"/>
    <dgm:cxn modelId="{B9296530-0E6D-40D1-9027-B2D9696B67CB}" type="presParOf" srcId="{CD1019EE-DB6A-42BB-9950-008176D037A7}" destId="{19D54F92-8EE8-4060-AB77-DEAC14CA4EF7}" srcOrd="8" destOrd="0" presId="urn:microsoft.com/office/officeart/2005/8/layout/vList2"/>
    <dgm:cxn modelId="{03DD259F-EBAB-46BB-A803-91FC8356B147}" type="presParOf" srcId="{CD1019EE-DB6A-42BB-9950-008176D037A7}" destId="{09BF846F-2816-40CC-8B76-AA339E1796CE}" srcOrd="9" destOrd="0" presId="urn:microsoft.com/office/officeart/2005/8/layout/vList2"/>
    <dgm:cxn modelId="{23AAB72B-244B-45D8-B543-6B2436F2917A}" type="presParOf" srcId="{CD1019EE-DB6A-42BB-9950-008176D037A7}" destId="{CBE35489-980A-4D35-B379-73D4AFF83F46}" srcOrd="10" destOrd="0" presId="urn:microsoft.com/office/officeart/2005/8/layout/vList2"/>
    <dgm:cxn modelId="{D961B428-7A5A-4BD9-B3BD-2A2A30362480}" type="presParOf" srcId="{CD1019EE-DB6A-42BB-9950-008176D037A7}" destId="{AC90A9ED-E516-463B-9BD0-980B1F73C181}" srcOrd="11" destOrd="0" presId="urn:microsoft.com/office/officeart/2005/8/layout/vList2"/>
    <dgm:cxn modelId="{9398061E-0DCA-4D7F-83DD-DD83C51CD1F8}" type="presParOf" srcId="{CD1019EE-DB6A-42BB-9950-008176D037A7}" destId="{7E321AF9-FF9E-43D8-A38A-C11FAF098B8A}" srcOrd="12" destOrd="0" presId="urn:microsoft.com/office/officeart/2005/8/layout/vList2"/>
    <dgm:cxn modelId="{69538F1B-848A-4925-A418-FC2806481767}" type="presParOf" srcId="{CD1019EE-DB6A-42BB-9950-008176D037A7}" destId="{49598DA4-266D-4471-B4A1-31CB49C5D04A}" srcOrd="13" destOrd="0" presId="urn:microsoft.com/office/officeart/2005/8/layout/vList2"/>
    <dgm:cxn modelId="{C222F306-3E6E-4FD1-919B-2CFCA6FD2F69}" type="presParOf" srcId="{CD1019EE-DB6A-42BB-9950-008176D037A7}" destId="{B6CCCB2E-760D-45EC-81B2-AFF4E45BE4C7}" srcOrd="14" destOrd="0" presId="urn:microsoft.com/office/officeart/2005/8/layout/vList2"/>
    <dgm:cxn modelId="{75D231D0-60C5-418D-AD26-EB4F06A2D166}" type="presParOf" srcId="{CD1019EE-DB6A-42BB-9950-008176D037A7}" destId="{B127E22A-AB42-48FC-ADC3-72F15567BD8E}" srcOrd="15" destOrd="0" presId="urn:microsoft.com/office/officeart/2005/8/layout/vList2"/>
    <dgm:cxn modelId="{A79CD450-2C0B-40DD-B139-FC5DA753C506}" type="presParOf" srcId="{CD1019EE-DB6A-42BB-9950-008176D037A7}" destId="{99C022D6-A7BA-400F-89DE-F438B8EFD7F7}" srcOrd="16" destOrd="0" presId="urn:microsoft.com/office/officeart/2005/8/layout/vList2"/>
    <dgm:cxn modelId="{F269B430-D65B-4382-BB0B-1027F3B6AA0C}" type="presParOf" srcId="{CD1019EE-DB6A-42BB-9950-008176D037A7}" destId="{9D717C96-65CF-47FA-87F2-E96CE7AA5604}" srcOrd="17" destOrd="0" presId="urn:microsoft.com/office/officeart/2005/8/layout/vList2"/>
    <dgm:cxn modelId="{003B6B34-FD19-4E8D-95A4-4A1558584CEF}" type="presParOf" srcId="{CD1019EE-DB6A-42BB-9950-008176D037A7}" destId="{CDA158C2-4D3A-402B-BD6E-17A0217A8917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FFBD91CD-DFEC-4090-ADDD-46B5342CA22D}">
      <dgm:prSet/>
      <dgm:spPr/>
      <dgm:t>
        <a:bodyPr/>
        <a:lstStyle/>
        <a:p>
          <a:r>
            <a:rPr lang="tr-TR" b="1" dirty="0" smtClean="0"/>
            <a:t>TOPLAM PROJE SAYISI				: 10</a:t>
          </a:r>
        </a:p>
      </dgm:t>
    </dgm:pt>
    <dgm:pt modelId="{EAA4ECD6-A5A8-4CCE-9ED2-927B1031834C}" type="parTrans" cxnId="{1AEB1967-8E49-417B-93D7-80EE5C3094AA}">
      <dgm:prSet/>
      <dgm:spPr/>
      <dgm:t>
        <a:bodyPr/>
        <a:lstStyle/>
        <a:p>
          <a:endParaRPr lang="tr-TR"/>
        </a:p>
      </dgm:t>
    </dgm:pt>
    <dgm:pt modelId="{6035B686-C1A3-446D-8DE1-C93DE844052F}" type="sibTrans" cxnId="{1AEB1967-8E49-417B-93D7-80EE5C3094AA}">
      <dgm:prSet/>
      <dgm:spPr/>
      <dgm:t>
        <a:bodyPr/>
        <a:lstStyle/>
        <a:p>
          <a:endParaRPr lang="tr-TR"/>
        </a:p>
      </dgm:t>
    </dgm:pt>
    <dgm:pt modelId="{4B0F2988-F75C-4072-A431-15851751CA02}">
      <dgm:prSet/>
      <dgm:spPr/>
      <dgm:t>
        <a:bodyPr/>
        <a:lstStyle/>
        <a:p>
          <a:r>
            <a:rPr lang="tr-TR" b="1" dirty="0" smtClean="0"/>
            <a:t>TOPLAM PROJE TUTARI				: </a:t>
          </a:r>
          <a:r>
            <a:rPr lang="tr-TR" b="1" dirty="0" smtClean="0"/>
            <a:t>103.909.020 </a:t>
          </a:r>
          <a:r>
            <a:rPr lang="tr-TR" b="1" dirty="0" smtClean="0"/>
            <a:t>TL</a:t>
          </a:r>
        </a:p>
      </dgm:t>
    </dgm:pt>
    <dgm:pt modelId="{037130CB-B632-4148-B1B6-F7E143B46101}" type="parTrans" cxnId="{A4B9FB90-9EEA-4185-9D9B-45ECEA0B33F3}">
      <dgm:prSet/>
      <dgm:spPr/>
      <dgm:t>
        <a:bodyPr/>
        <a:lstStyle/>
        <a:p>
          <a:endParaRPr lang="tr-TR"/>
        </a:p>
      </dgm:t>
    </dgm:pt>
    <dgm:pt modelId="{04B45070-7EE5-4414-A1C9-14C2F4E4623B}" type="sibTrans" cxnId="{A4B9FB90-9EEA-4185-9D9B-45ECEA0B33F3}">
      <dgm:prSet/>
      <dgm:spPr/>
      <dgm:t>
        <a:bodyPr/>
        <a:lstStyle/>
        <a:p>
          <a:endParaRPr lang="tr-TR"/>
        </a:p>
      </dgm:t>
    </dgm:pt>
    <dgm:pt modelId="{B2C04E72-6218-468C-8C61-2F349F1C5F58}">
      <dgm:prSet/>
      <dgm:spPr/>
      <dgm:t>
        <a:bodyPr/>
        <a:lstStyle/>
        <a:p>
          <a:r>
            <a:rPr lang="tr-TR" b="1" dirty="0" smtClean="0"/>
            <a:t>ÖNCEKİ YILLAR HARCAMASI			: </a:t>
          </a:r>
          <a:r>
            <a:rPr lang="tr-TR" b="1" dirty="0" smtClean="0"/>
            <a:t>50.210.561 </a:t>
          </a:r>
          <a:r>
            <a:rPr lang="tr-TR" b="1" dirty="0" smtClean="0"/>
            <a:t>TL</a:t>
          </a:r>
        </a:p>
      </dgm:t>
    </dgm:pt>
    <dgm:pt modelId="{087C4012-34B4-4C09-9B00-EA07D09ABD5E}" type="parTrans" cxnId="{C01ADF9C-F667-4501-B1CD-EE6C51F8341A}">
      <dgm:prSet/>
      <dgm:spPr/>
      <dgm:t>
        <a:bodyPr/>
        <a:lstStyle/>
        <a:p>
          <a:endParaRPr lang="tr-TR"/>
        </a:p>
      </dgm:t>
    </dgm:pt>
    <dgm:pt modelId="{3C477A73-6FCD-4B80-9907-3FD0E972D03A}" type="sibTrans" cxnId="{C01ADF9C-F667-4501-B1CD-EE6C51F8341A}">
      <dgm:prSet/>
      <dgm:spPr/>
      <dgm:t>
        <a:bodyPr/>
        <a:lstStyle/>
        <a:p>
          <a:endParaRPr lang="tr-TR"/>
        </a:p>
      </dgm:t>
    </dgm:pt>
    <dgm:pt modelId="{B66CA13A-91DC-4319-98D9-93E2A1E883F0}">
      <dgm:prSet/>
      <dgm:spPr/>
      <dgm:t>
        <a:bodyPr/>
        <a:lstStyle/>
        <a:p>
          <a:r>
            <a:rPr lang="tr-TR" b="1" dirty="0" smtClean="0"/>
            <a:t>YILI ÖDENEĞİ					: </a:t>
          </a:r>
          <a:r>
            <a:rPr lang="tr-TR" b="1" dirty="0" smtClean="0"/>
            <a:t>15.433.824 </a:t>
          </a:r>
          <a:r>
            <a:rPr lang="tr-TR" b="1" dirty="0" smtClean="0"/>
            <a:t>TL</a:t>
          </a:r>
        </a:p>
      </dgm:t>
    </dgm:pt>
    <dgm:pt modelId="{EF875571-CDC4-41E5-94BA-D0CABB8B6B53}" type="parTrans" cxnId="{C151B66A-8243-40B7-8EAB-6A1BE3D91663}">
      <dgm:prSet/>
      <dgm:spPr/>
      <dgm:t>
        <a:bodyPr/>
        <a:lstStyle/>
        <a:p>
          <a:endParaRPr lang="tr-TR"/>
        </a:p>
      </dgm:t>
    </dgm:pt>
    <dgm:pt modelId="{33B0D693-4C4D-4DE7-B7E1-89790809E24E}" type="sibTrans" cxnId="{C151B66A-8243-40B7-8EAB-6A1BE3D91663}">
      <dgm:prSet/>
      <dgm:spPr/>
      <dgm:t>
        <a:bodyPr/>
        <a:lstStyle/>
        <a:p>
          <a:endParaRPr lang="tr-TR"/>
        </a:p>
      </dgm:t>
    </dgm:pt>
    <dgm:pt modelId="{8498E411-BE3F-4D01-90F8-624BCF71C878}">
      <dgm:prSet/>
      <dgm:spPr/>
      <dgm:t>
        <a:bodyPr/>
        <a:lstStyle/>
        <a:p>
          <a:r>
            <a:rPr lang="tr-TR" b="1" dirty="0" smtClean="0"/>
            <a:t>YILI HARCAMA TUTARI				: </a:t>
          </a:r>
          <a:r>
            <a:rPr lang="tr-TR" b="1" dirty="0" smtClean="0"/>
            <a:t>2.813.861 </a:t>
          </a:r>
          <a:r>
            <a:rPr lang="tr-TR" b="1" dirty="0" smtClean="0"/>
            <a:t>TL</a:t>
          </a:r>
          <a:endParaRPr lang="tr-TR" b="1" dirty="0"/>
        </a:p>
      </dgm:t>
    </dgm:pt>
    <dgm:pt modelId="{E390DEC9-D326-4DE3-9396-2008844630E4}" type="parTrans" cxnId="{7A908CCE-0D9A-48EE-A6D1-B0E5C19ABEFE}">
      <dgm:prSet/>
      <dgm:spPr/>
      <dgm:t>
        <a:bodyPr/>
        <a:lstStyle/>
        <a:p>
          <a:endParaRPr lang="tr-TR"/>
        </a:p>
      </dgm:t>
    </dgm:pt>
    <dgm:pt modelId="{26A1DD19-DAB1-4022-96C0-7D3D4E381536}" type="sibTrans" cxnId="{7A908CCE-0D9A-48EE-A6D1-B0E5C19ABEFE}">
      <dgm:prSet/>
      <dgm:spPr/>
      <dgm:t>
        <a:bodyPr/>
        <a:lstStyle/>
        <a:p>
          <a:endParaRPr lang="tr-TR"/>
        </a:p>
      </dgm:t>
    </dgm:pt>
    <dgm:pt modelId="{2EFCDAD2-DE9D-4424-9F51-CCF3AD6284E9}">
      <dgm:prSet/>
      <dgm:spPr/>
      <dgm:t>
        <a:bodyPr/>
        <a:lstStyle/>
        <a:p>
          <a:r>
            <a:rPr lang="tr-TR" b="1" dirty="0" smtClean="0"/>
            <a:t>PARASAL GERÇEKLEŞME				: % </a:t>
          </a:r>
          <a:r>
            <a:rPr lang="tr-TR" b="1" dirty="0" smtClean="0"/>
            <a:t>51</a:t>
          </a:r>
          <a:endParaRPr lang="tr-TR" b="1" dirty="0" smtClean="0"/>
        </a:p>
      </dgm:t>
    </dgm:pt>
    <dgm:pt modelId="{8691E2FE-56BD-4ED8-B285-40E8C1E9F50B}" type="parTrans" cxnId="{0C7C6B86-336C-49B8-881E-6970F166E554}">
      <dgm:prSet/>
      <dgm:spPr/>
      <dgm:t>
        <a:bodyPr/>
        <a:lstStyle/>
        <a:p>
          <a:endParaRPr lang="tr-TR"/>
        </a:p>
      </dgm:t>
    </dgm:pt>
    <dgm:pt modelId="{A72BC48C-2493-4010-8FB4-5C9EE3507BC8}" type="sibTrans" cxnId="{0C7C6B86-336C-49B8-881E-6970F166E554}">
      <dgm:prSet/>
      <dgm:spPr/>
      <dgm:t>
        <a:bodyPr/>
        <a:lstStyle/>
        <a:p>
          <a:endParaRPr lang="tr-TR"/>
        </a:p>
      </dgm:t>
    </dgm:pt>
    <dgm:pt modelId="{9C48EAA9-2B2D-429A-A9CF-DCAB80AF5909}">
      <dgm:prSet/>
      <dgm:spPr/>
      <dgm:t>
        <a:bodyPr/>
        <a:lstStyle/>
        <a:p>
          <a:r>
            <a:rPr lang="tr-TR" b="1" dirty="0" smtClean="0"/>
            <a:t>BİTEN PROJE SAYISI				: -</a:t>
          </a:r>
        </a:p>
      </dgm:t>
    </dgm:pt>
    <dgm:pt modelId="{1AD3499E-0BBA-425E-ABE6-2CC4D85966DE}" type="parTrans" cxnId="{2B378783-3349-4149-8064-DBDA716A5361}">
      <dgm:prSet/>
      <dgm:spPr/>
      <dgm:t>
        <a:bodyPr/>
        <a:lstStyle/>
        <a:p>
          <a:endParaRPr lang="tr-TR"/>
        </a:p>
      </dgm:t>
    </dgm:pt>
    <dgm:pt modelId="{136AD99B-A6DE-46FA-9DB4-67D65978C4F2}" type="sibTrans" cxnId="{2B378783-3349-4149-8064-DBDA716A5361}">
      <dgm:prSet/>
      <dgm:spPr/>
      <dgm:t>
        <a:bodyPr/>
        <a:lstStyle/>
        <a:p>
          <a:endParaRPr lang="tr-TR"/>
        </a:p>
      </dgm:t>
    </dgm:pt>
    <dgm:pt modelId="{7A95A1B7-29E1-487D-ADB7-9AFB43B3D4B2}">
      <dgm:prSet/>
      <dgm:spPr/>
      <dgm:t>
        <a:bodyPr/>
        <a:lstStyle/>
        <a:p>
          <a:r>
            <a:rPr lang="tr-TR" b="1" dirty="0" smtClean="0"/>
            <a:t>DEVAM EDEN PROJE SAYISI			: 4</a:t>
          </a:r>
          <a:endParaRPr lang="tr-TR" b="1" dirty="0"/>
        </a:p>
      </dgm:t>
    </dgm:pt>
    <dgm:pt modelId="{D7C9B4C0-61EA-4D75-BAD5-E9C053FD37FE}" type="parTrans" cxnId="{CDA63377-5C1A-4291-B77E-3DCFC7BB7A91}">
      <dgm:prSet/>
      <dgm:spPr/>
      <dgm:t>
        <a:bodyPr/>
        <a:lstStyle/>
        <a:p>
          <a:endParaRPr lang="tr-TR"/>
        </a:p>
      </dgm:t>
    </dgm:pt>
    <dgm:pt modelId="{047CCB7A-DB96-4D23-9D1A-6C1DD8EAB7F3}" type="sibTrans" cxnId="{CDA63377-5C1A-4291-B77E-3DCFC7BB7A91}">
      <dgm:prSet/>
      <dgm:spPr/>
      <dgm:t>
        <a:bodyPr/>
        <a:lstStyle/>
        <a:p>
          <a:endParaRPr lang="tr-TR"/>
        </a:p>
      </dgm:t>
    </dgm:pt>
    <dgm:pt modelId="{2D0D460F-A8B0-45E1-A729-2FE138738BA8}">
      <dgm:prSet/>
      <dgm:spPr/>
      <dgm:t>
        <a:bodyPr/>
        <a:lstStyle/>
        <a:p>
          <a:r>
            <a:rPr lang="tr-TR" b="1" dirty="0" smtClean="0"/>
            <a:t>İHALE AŞAMASINDAKİ PROJE SAYISI		: -</a:t>
          </a:r>
          <a:endParaRPr lang="tr-TR" dirty="0" smtClean="0"/>
        </a:p>
      </dgm:t>
    </dgm:pt>
    <dgm:pt modelId="{F7A4A73C-6513-481D-853B-836080AC6616}" type="parTrans" cxnId="{557BD047-80C5-4DA5-A2A0-28087EC09AF4}">
      <dgm:prSet/>
      <dgm:spPr/>
      <dgm:t>
        <a:bodyPr/>
        <a:lstStyle/>
        <a:p>
          <a:endParaRPr lang="tr-TR"/>
        </a:p>
      </dgm:t>
    </dgm:pt>
    <dgm:pt modelId="{05F3FC5D-72F6-4DD2-93D4-30A136A49D73}" type="sibTrans" cxnId="{557BD047-80C5-4DA5-A2A0-28087EC09AF4}">
      <dgm:prSet/>
      <dgm:spPr/>
      <dgm:t>
        <a:bodyPr/>
        <a:lstStyle/>
        <a:p>
          <a:endParaRPr lang="tr-TR"/>
        </a:p>
      </dgm:t>
    </dgm:pt>
    <dgm:pt modelId="{B7FC19BC-2324-49C8-89D4-C0DCC939B0CB}">
      <dgm:prSet/>
      <dgm:spPr/>
      <dgm:t>
        <a:bodyPr/>
        <a:lstStyle/>
        <a:p>
          <a:r>
            <a:rPr lang="tr-TR" b="1" dirty="0" smtClean="0"/>
            <a:t>BAŞLANMAYAN PROJE SAYISI			: 6</a:t>
          </a:r>
        </a:p>
      </dgm:t>
    </dgm:pt>
    <dgm:pt modelId="{889D837D-9209-45E8-8B18-7FBF55BF53A8}" type="sibTrans" cxnId="{9E99F7E1-85EB-4214-96FA-1B9390FA86B5}">
      <dgm:prSet/>
      <dgm:spPr/>
      <dgm:t>
        <a:bodyPr/>
        <a:lstStyle/>
        <a:p>
          <a:endParaRPr lang="tr-TR"/>
        </a:p>
      </dgm:t>
    </dgm:pt>
    <dgm:pt modelId="{D69BCE87-D377-4564-A2AE-17A3029E6983}" type="parTrans" cxnId="{9E99F7E1-85EB-4214-96FA-1B9390FA86B5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FB5C30D-58BE-4073-AB5B-CAC8E324338B}" type="pres">
      <dgm:prSet presAssocID="{FFBD91CD-DFEC-4090-ADDD-46B5342CA22D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5CED66-EB1B-43C9-905B-C370F3AE8826}" type="pres">
      <dgm:prSet presAssocID="{6035B686-C1A3-446D-8DE1-C93DE844052F}" presName="spacer" presStyleCnt="0"/>
      <dgm:spPr/>
    </dgm:pt>
    <dgm:pt modelId="{848ACC0B-9EFB-4DBF-8F2E-77F6A1F304C1}" type="pres">
      <dgm:prSet presAssocID="{4B0F2988-F75C-4072-A431-15851751CA02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456F10-684D-45AB-AB54-B544D3E8AAE2}" type="pres">
      <dgm:prSet presAssocID="{04B45070-7EE5-4414-A1C9-14C2F4E4623B}" presName="spacer" presStyleCnt="0"/>
      <dgm:spPr/>
    </dgm:pt>
    <dgm:pt modelId="{9C10A84C-85E3-4074-BD7C-BFE7A290BB57}" type="pres">
      <dgm:prSet presAssocID="{B2C04E72-6218-468C-8C61-2F349F1C5F5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4A5B6A-5C0B-451F-ABA9-A1EE1726B92E}" type="pres">
      <dgm:prSet presAssocID="{3C477A73-6FCD-4B80-9907-3FD0E972D03A}" presName="spacer" presStyleCnt="0"/>
      <dgm:spPr/>
    </dgm:pt>
    <dgm:pt modelId="{95B6B61F-BBA8-4449-B052-84783ED7A728}" type="pres">
      <dgm:prSet presAssocID="{B66CA13A-91DC-4319-98D9-93E2A1E883F0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CCD1CB-6674-4A07-BDAD-279009922605}" type="pres">
      <dgm:prSet presAssocID="{33B0D693-4C4D-4DE7-B7E1-89790809E24E}" presName="spacer" presStyleCnt="0"/>
      <dgm:spPr/>
    </dgm:pt>
    <dgm:pt modelId="{E2143EC6-2806-45A3-A8D2-A7747786FFAF}" type="pres">
      <dgm:prSet presAssocID="{8498E411-BE3F-4D01-90F8-624BCF71C878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5070F1-7965-494A-8B14-A022F9575D28}" type="pres">
      <dgm:prSet presAssocID="{26A1DD19-DAB1-4022-96C0-7D3D4E381536}" presName="spacer" presStyleCnt="0"/>
      <dgm:spPr/>
    </dgm:pt>
    <dgm:pt modelId="{044738FD-4FDA-425E-877D-62568D7CD222}" type="pres">
      <dgm:prSet presAssocID="{2EFCDAD2-DE9D-4424-9F51-CCF3AD6284E9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9EBD78-BAC9-4F26-A40D-7EDABAEF11F1}" type="pres">
      <dgm:prSet presAssocID="{A72BC48C-2493-4010-8FB4-5C9EE3507BC8}" presName="spacer" presStyleCnt="0"/>
      <dgm:spPr/>
    </dgm:pt>
    <dgm:pt modelId="{6C3AB0D2-C853-440D-9287-F22681C8CE16}" type="pres">
      <dgm:prSet presAssocID="{9C48EAA9-2B2D-429A-A9CF-DCAB80AF5909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D57A8F-6569-4D63-A04F-86DFFF0ED4C3}" type="pres">
      <dgm:prSet presAssocID="{136AD99B-A6DE-46FA-9DB4-67D65978C4F2}" presName="spacer" presStyleCnt="0"/>
      <dgm:spPr/>
    </dgm:pt>
    <dgm:pt modelId="{F4A74F6D-5648-4634-A34D-470676692B3C}" type="pres">
      <dgm:prSet presAssocID="{7A95A1B7-29E1-487D-ADB7-9AFB43B3D4B2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F6E4EA-14C0-45D4-830E-C2BCBB654481}" type="pres">
      <dgm:prSet presAssocID="{047CCB7A-DB96-4D23-9D1A-6C1DD8EAB7F3}" presName="spacer" presStyleCnt="0"/>
      <dgm:spPr/>
    </dgm:pt>
    <dgm:pt modelId="{59D081EB-AEE5-488C-A3CC-603534903273}" type="pres">
      <dgm:prSet presAssocID="{B7FC19BC-2324-49C8-89D4-C0DCC939B0CB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3450AA-244E-4847-9649-72E66026B24D}" type="pres">
      <dgm:prSet presAssocID="{889D837D-9209-45E8-8B18-7FBF55BF53A8}" presName="spacer" presStyleCnt="0"/>
      <dgm:spPr/>
    </dgm:pt>
    <dgm:pt modelId="{3DB6D10A-274D-4BAC-966E-84F6BD86158B}" type="pres">
      <dgm:prSet presAssocID="{2D0D460F-A8B0-45E1-A729-2FE138738BA8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3B2DF8D-128E-4D06-BFD5-7A919FCC2A33}" type="presOf" srcId="{2D0D460F-A8B0-45E1-A729-2FE138738BA8}" destId="{3DB6D10A-274D-4BAC-966E-84F6BD86158B}" srcOrd="0" destOrd="0" presId="urn:microsoft.com/office/officeart/2005/8/layout/vList2"/>
    <dgm:cxn modelId="{20E2361D-5DFA-44C6-8906-66977FD30329}" type="presOf" srcId="{2EFCDAD2-DE9D-4424-9F51-CCF3AD6284E9}" destId="{044738FD-4FDA-425E-877D-62568D7CD222}" srcOrd="0" destOrd="0" presId="urn:microsoft.com/office/officeart/2005/8/layout/vList2"/>
    <dgm:cxn modelId="{1AEB1967-8E49-417B-93D7-80EE5C3094AA}" srcId="{A69ABBAA-A370-4172-8CA7-91FB54D38A5F}" destId="{FFBD91CD-DFEC-4090-ADDD-46B5342CA22D}" srcOrd="0" destOrd="0" parTransId="{EAA4ECD6-A5A8-4CCE-9ED2-927B1031834C}" sibTransId="{6035B686-C1A3-446D-8DE1-C93DE844052F}"/>
    <dgm:cxn modelId="{05FF064B-6F16-4CDD-9C57-57271C924DDC}" type="presOf" srcId="{B7FC19BC-2324-49C8-89D4-C0DCC939B0CB}" destId="{59D081EB-AEE5-488C-A3CC-603534903273}" srcOrd="0" destOrd="0" presId="urn:microsoft.com/office/officeart/2005/8/layout/vList2"/>
    <dgm:cxn modelId="{C99EFC9E-24A2-4DE0-A170-7EDFF1DBD3AC}" type="presOf" srcId="{8498E411-BE3F-4D01-90F8-624BCF71C878}" destId="{E2143EC6-2806-45A3-A8D2-A7747786FFAF}" srcOrd="0" destOrd="0" presId="urn:microsoft.com/office/officeart/2005/8/layout/vList2"/>
    <dgm:cxn modelId="{06AC4DAE-92EC-4BFD-B5E3-83ACEF91E847}" type="presOf" srcId="{FFBD91CD-DFEC-4090-ADDD-46B5342CA22D}" destId="{3FB5C30D-58BE-4073-AB5B-CAC8E324338B}" srcOrd="0" destOrd="0" presId="urn:microsoft.com/office/officeart/2005/8/layout/vList2"/>
    <dgm:cxn modelId="{DEE493E4-EAC7-43BA-A5EB-B1F915B9133E}" type="presOf" srcId="{B2C04E72-6218-468C-8C61-2F349F1C5F58}" destId="{9C10A84C-85E3-4074-BD7C-BFE7A290BB57}" srcOrd="0" destOrd="0" presId="urn:microsoft.com/office/officeart/2005/8/layout/vList2"/>
    <dgm:cxn modelId="{A4B9FB90-9EEA-4185-9D9B-45ECEA0B33F3}" srcId="{A69ABBAA-A370-4172-8CA7-91FB54D38A5F}" destId="{4B0F2988-F75C-4072-A431-15851751CA02}" srcOrd="1" destOrd="0" parTransId="{037130CB-B632-4148-B1B6-F7E143B46101}" sibTransId="{04B45070-7EE5-4414-A1C9-14C2F4E4623B}"/>
    <dgm:cxn modelId="{0C7C6B86-336C-49B8-881E-6970F166E554}" srcId="{A69ABBAA-A370-4172-8CA7-91FB54D38A5F}" destId="{2EFCDAD2-DE9D-4424-9F51-CCF3AD6284E9}" srcOrd="5" destOrd="0" parTransId="{8691E2FE-56BD-4ED8-B285-40E8C1E9F50B}" sibTransId="{A72BC48C-2493-4010-8FB4-5C9EE3507BC8}"/>
    <dgm:cxn modelId="{9E99F7E1-85EB-4214-96FA-1B9390FA86B5}" srcId="{A69ABBAA-A370-4172-8CA7-91FB54D38A5F}" destId="{B7FC19BC-2324-49C8-89D4-C0DCC939B0CB}" srcOrd="8" destOrd="0" parTransId="{D69BCE87-D377-4564-A2AE-17A3029E6983}" sibTransId="{889D837D-9209-45E8-8B18-7FBF55BF53A8}"/>
    <dgm:cxn modelId="{557BD047-80C5-4DA5-A2A0-28087EC09AF4}" srcId="{A69ABBAA-A370-4172-8CA7-91FB54D38A5F}" destId="{2D0D460F-A8B0-45E1-A729-2FE138738BA8}" srcOrd="9" destOrd="0" parTransId="{F7A4A73C-6513-481D-853B-836080AC6616}" sibTransId="{05F3FC5D-72F6-4DD2-93D4-30A136A49D73}"/>
    <dgm:cxn modelId="{A7EE9DD0-9439-4693-9DD6-52A2BACCD0BE}" type="presOf" srcId="{B66CA13A-91DC-4319-98D9-93E2A1E883F0}" destId="{95B6B61F-BBA8-4449-B052-84783ED7A728}" srcOrd="0" destOrd="0" presId="urn:microsoft.com/office/officeart/2005/8/layout/vList2"/>
    <dgm:cxn modelId="{C151B66A-8243-40B7-8EAB-6A1BE3D91663}" srcId="{A69ABBAA-A370-4172-8CA7-91FB54D38A5F}" destId="{B66CA13A-91DC-4319-98D9-93E2A1E883F0}" srcOrd="3" destOrd="0" parTransId="{EF875571-CDC4-41E5-94BA-D0CABB8B6B53}" sibTransId="{33B0D693-4C4D-4DE7-B7E1-89790809E24E}"/>
    <dgm:cxn modelId="{CDA63377-5C1A-4291-B77E-3DCFC7BB7A91}" srcId="{A69ABBAA-A370-4172-8CA7-91FB54D38A5F}" destId="{7A95A1B7-29E1-487D-ADB7-9AFB43B3D4B2}" srcOrd="7" destOrd="0" parTransId="{D7C9B4C0-61EA-4D75-BAD5-E9C053FD37FE}" sibTransId="{047CCB7A-DB96-4D23-9D1A-6C1DD8EAB7F3}"/>
    <dgm:cxn modelId="{2B378783-3349-4149-8064-DBDA716A5361}" srcId="{A69ABBAA-A370-4172-8CA7-91FB54D38A5F}" destId="{9C48EAA9-2B2D-429A-A9CF-DCAB80AF5909}" srcOrd="6" destOrd="0" parTransId="{1AD3499E-0BBA-425E-ABE6-2CC4D85966DE}" sibTransId="{136AD99B-A6DE-46FA-9DB4-67D65978C4F2}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AB641796-57B7-4D9E-A877-7C03C240B353}" type="presOf" srcId="{7A95A1B7-29E1-487D-ADB7-9AFB43B3D4B2}" destId="{F4A74F6D-5648-4634-A34D-470676692B3C}" srcOrd="0" destOrd="0" presId="urn:microsoft.com/office/officeart/2005/8/layout/vList2"/>
    <dgm:cxn modelId="{3DDB934C-3B60-448C-849D-6F09A3714088}" type="presOf" srcId="{4B0F2988-F75C-4072-A431-15851751CA02}" destId="{848ACC0B-9EFB-4DBF-8F2E-77F6A1F304C1}" srcOrd="0" destOrd="0" presId="urn:microsoft.com/office/officeart/2005/8/layout/vList2"/>
    <dgm:cxn modelId="{C01ADF9C-F667-4501-B1CD-EE6C51F8341A}" srcId="{A69ABBAA-A370-4172-8CA7-91FB54D38A5F}" destId="{B2C04E72-6218-468C-8C61-2F349F1C5F58}" srcOrd="2" destOrd="0" parTransId="{087C4012-34B4-4C09-9B00-EA07D09ABD5E}" sibTransId="{3C477A73-6FCD-4B80-9907-3FD0E972D03A}"/>
    <dgm:cxn modelId="{7A908CCE-0D9A-48EE-A6D1-B0E5C19ABEFE}" srcId="{A69ABBAA-A370-4172-8CA7-91FB54D38A5F}" destId="{8498E411-BE3F-4D01-90F8-624BCF71C878}" srcOrd="4" destOrd="0" parTransId="{E390DEC9-D326-4DE3-9396-2008844630E4}" sibTransId="{26A1DD19-DAB1-4022-96C0-7D3D4E381536}"/>
    <dgm:cxn modelId="{EACE65AE-55A1-4ED9-BC4D-8AAED86225DE}" type="presOf" srcId="{9C48EAA9-2B2D-429A-A9CF-DCAB80AF5909}" destId="{6C3AB0D2-C853-440D-9287-F22681C8CE16}" srcOrd="0" destOrd="0" presId="urn:microsoft.com/office/officeart/2005/8/layout/vList2"/>
    <dgm:cxn modelId="{91EE608D-9F5E-41DF-9092-3A1DAF99A8DC}" type="presParOf" srcId="{CD1019EE-DB6A-42BB-9950-008176D037A7}" destId="{3FB5C30D-58BE-4073-AB5B-CAC8E324338B}" srcOrd="0" destOrd="0" presId="urn:microsoft.com/office/officeart/2005/8/layout/vList2"/>
    <dgm:cxn modelId="{C2E0591E-C6F9-43F4-A931-65F324D6D82B}" type="presParOf" srcId="{CD1019EE-DB6A-42BB-9950-008176D037A7}" destId="{B45CED66-EB1B-43C9-905B-C370F3AE8826}" srcOrd="1" destOrd="0" presId="urn:microsoft.com/office/officeart/2005/8/layout/vList2"/>
    <dgm:cxn modelId="{9008091D-6994-4FEF-B2ED-ED7201EFDF06}" type="presParOf" srcId="{CD1019EE-DB6A-42BB-9950-008176D037A7}" destId="{848ACC0B-9EFB-4DBF-8F2E-77F6A1F304C1}" srcOrd="2" destOrd="0" presId="urn:microsoft.com/office/officeart/2005/8/layout/vList2"/>
    <dgm:cxn modelId="{D7BC79BF-4CCB-44E0-8133-36A7CD45C359}" type="presParOf" srcId="{CD1019EE-DB6A-42BB-9950-008176D037A7}" destId="{CA456F10-684D-45AB-AB54-B544D3E8AAE2}" srcOrd="3" destOrd="0" presId="urn:microsoft.com/office/officeart/2005/8/layout/vList2"/>
    <dgm:cxn modelId="{B83738C7-E120-4C96-94D0-86EFFB5CC6F2}" type="presParOf" srcId="{CD1019EE-DB6A-42BB-9950-008176D037A7}" destId="{9C10A84C-85E3-4074-BD7C-BFE7A290BB57}" srcOrd="4" destOrd="0" presId="urn:microsoft.com/office/officeart/2005/8/layout/vList2"/>
    <dgm:cxn modelId="{D28D01DC-A6F4-48ED-8E47-49DF99D775A8}" type="presParOf" srcId="{CD1019EE-DB6A-42BB-9950-008176D037A7}" destId="{A64A5B6A-5C0B-451F-ABA9-A1EE1726B92E}" srcOrd="5" destOrd="0" presId="urn:microsoft.com/office/officeart/2005/8/layout/vList2"/>
    <dgm:cxn modelId="{820524EE-A06D-4D75-A581-F3A31B865E35}" type="presParOf" srcId="{CD1019EE-DB6A-42BB-9950-008176D037A7}" destId="{95B6B61F-BBA8-4449-B052-84783ED7A728}" srcOrd="6" destOrd="0" presId="urn:microsoft.com/office/officeart/2005/8/layout/vList2"/>
    <dgm:cxn modelId="{23EA73F0-0DA7-4EF2-9DC4-522E1C1CB097}" type="presParOf" srcId="{CD1019EE-DB6A-42BB-9950-008176D037A7}" destId="{EDCCD1CB-6674-4A07-BDAD-279009922605}" srcOrd="7" destOrd="0" presId="urn:microsoft.com/office/officeart/2005/8/layout/vList2"/>
    <dgm:cxn modelId="{A04D5337-9161-46DF-94A9-C5951BB8989A}" type="presParOf" srcId="{CD1019EE-DB6A-42BB-9950-008176D037A7}" destId="{E2143EC6-2806-45A3-A8D2-A7747786FFAF}" srcOrd="8" destOrd="0" presId="urn:microsoft.com/office/officeart/2005/8/layout/vList2"/>
    <dgm:cxn modelId="{990C657F-0558-45D6-9A25-8FB141CD0520}" type="presParOf" srcId="{CD1019EE-DB6A-42BB-9950-008176D037A7}" destId="{555070F1-7965-494A-8B14-A022F9575D28}" srcOrd="9" destOrd="0" presId="urn:microsoft.com/office/officeart/2005/8/layout/vList2"/>
    <dgm:cxn modelId="{3D338907-E8A0-4796-8315-571A39D89E16}" type="presParOf" srcId="{CD1019EE-DB6A-42BB-9950-008176D037A7}" destId="{044738FD-4FDA-425E-877D-62568D7CD222}" srcOrd="10" destOrd="0" presId="urn:microsoft.com/office/officeart/2005/8/layout/vList2"/>
    <dgm:cxn modelId="{38C94AB0-6248-4FF0-8E32-42E87979ECAC}" type="presParOf" srcId="{CD1019EE-DB6A-42BB-9950-008176D037A7}" destId="{DE9EBD78-BAC9-4F26-A40D-7EDABAEF11F1}" srcOrd="11" destOrd="0" presId="urn:microsoft.com/office/officeart/2005/8/layout/vList2"/>
    <dgm:cxn modelId="{C1B76DAC-63A5-4C1F-BAD5-EA8ABC0BF62F}" type="presParOf" srcId="{CD1019EE-DB6A-42BB-9950-008176D037A7}" destId="{6C3AB0D2-C853-440D-9287-F22681C8CE16}" srcOrd="12" destOrd="0" presId="urn:microsoft.com/office/officeart/2005/8/layout/vList2"/>
    <dgm:cxn modelId="{E7F22274-1A95-400E-BE4E-85024138C5DC}" type="presParOf" srcId="{CD1019EE-DB6A-42BB-9950-008176D037A7}" destId="{E5D57A8F-6569-4D63-A04F-86DFFF0ED4C3}" srcOrd="13" destOrd="0" presId="urn:microsoft.com/office/officeart/2005/8/layout/vList2"/>
    <dgm:cxn modelId="{DC6BA71B-100F-4071-B332-763EEAD90E70}" type="presParOf" srcId="{CD1019EE-DB6A-42BB-9950-008176D037A7}" destId="{F4A74F6D-5648-4634-A34D-470676692B3C}" srcOrd="14" destOrd="0" presId="urn:microsoft.com/office/officeart/2005/8/layout/vList2"/>
    <dgm:cxn modelId="{1746CEA1-39FC-4192-B9AB-BD986326D0AA}" type="presParOf" srcId="{CD1019EE-DB6A-42BB-9950-008176D037A7}" destId="{8FF6E4EA-14C0-45D4-830E-C2BCBB654481}" srcOrd="15" destOrd="0" presId="urn:microsoft.com/office/officeart/2005/8/layout/vList2"/>
    <dgm:cxn modelId="{7DF57DDF-7F17-4EEA-AB1D-0E225D42615E}" type="presParOf" srcId="{CD1019EE-DB6A-42BB-9950-008176D037A7}" destId="{59D081EB-AEE5-488C-A3CC-603534903273}" srcOrd="16" destOrd="0" presId="urn:microsoft.com/office/officeart/2005/8/layout/vList2"/>
    <dgm:cxn modelId="{FADAC727-C5CB-4B63-B606-4511B4772ACC}" type="presParOf" srcId="{CD1019EE-DB6A-42BB-9950-008176D037A7}" destId="{0B3450AA-244E-4847-9649-72E66026B24D}" srcOrd="17" destOrd="0" presId="urn:microsoft.com/office/officeart/2005/8/layout/vList2"/>
    <dgm:cxn modelId="{2D2001DD-A036-4183-86AA-ED61B6C5C136}" type="presParOf" srcId="{CD1019EE-DB6A-42BB-9950-008176D037A7}" destId="{3DB6D10A-274D-4BAC-966E-84F6BD86158B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ED7C4648-F812-4D45-80E2-430B2F22D26A}">
      <dgm:prSet/>
      <dgm:spPr/>
      <dgm:t>
        <a:bodyPr/>
        <a:lstStyle/>
        <a:p>
          <a:r>
            <a:rPr lang="tr-TR" b="1" dirty="0" smtClean="0"/>
            <a:t>TOPLAM PROJE TUTARI				: </a:t>
          </a:r>
          <a:r>
            <a:rPr lang="tr-TR" b="1" dirty="0" smtClean="0"/>
            <a:t>49.662.000 TL</a:t>
          </a:r>
          <a:endParaRPr lang="tr-TR" b="1" dirty="0" smtClean="0"/>
        </a:p>
      </dgm:t>
    </dgm:pt>
    <dgm:pt modelId="{66AB7339-D17C-4AD9-842C-21093ADFF48D}" type="parTrans" cxnId="{9F0350E7-D90E-40CA-8A72-BEEC59E28F8F}">
      <dgm:prSet/>
      <dgm:spPr/>
      <dgm:t>
        <a:bodyPr/>
        <a:lstStyle/>
        <a:p>
          <a:endParaRPr lang="tr-TR"/>
        </a:p>
      </dgm:t>
    </dgm:pt>
    <dgm:pt modelId="{43C33FBF-C14B-47FE-B798-BB420998BD31}" type="sibTrans" cxnId="{9F0350E7-D90E-40CA-8A72-BEEC59E28F8F}">
      <dgm:prSet/>
      <dgm:spPr/>
      <dgm:t>
        <a:bodyPr/>
        <a:lstStyle/>
        <a:p>
          <a:endParaRPr lang="tr-TR"/>
        </a:p>
      </dgm:t>
    </dgm:pt>
    <dgm:pt modelId="{18590CF2-C7A0-4AEC-8CDB-BA096E703830}">
      <dgm:prSet/>
      <dgm:spPr/>
      <dgm:t>
        <a:bodyPr/>
        <a:lstStyle/>
        <a:p>
          <a:r>
            <a:rPr lang="tr-TR" b="1" dirty="0" smtClean="0"/>
            <a:t>ÖNCEKİ YILLAR HARCAMASI			: 14.855.323 TL</a:t>
          </a:r>
        </a:p>
      </dgm:t>
    </dgm:pt>
    <dgm:pt modelId="{59DF45CE-215C-45A7-ABAB-9E3AB06EFCDC}" type="parTrans" cxnId="{C46F027C-2640-4914-9B65-8F69A0919724}">
      <dgm:prSet/>
      <dgm:spPr/>
      <dgm:t>
        <a:bodyPr/>
        <a:lstStyle/>
        <a:p>
          <a:endParaRPr lang="tr-TR"/>
        </a:p>
      </dgm:t>
    </dgm:pt>
    <dgm:pt modelId="{0FA09CAC-295D-4C0B-BAD0-080C329A6516}" type="sibTrans" cxnId="{C46F027C-2640-4914-9B65-8F69A0919724}">
      <dgm:prSet/>
      <dgm:spPr/>
      <dgm:t>
        <a:bodyPr/>
        <a:lstStyle/>
        <a:p>
          <a:endParaRPr lang="tr-TR"/>
        </a:p>
      </dgm:t>
    </dgm:pt>
    <dgm:pt modelId="{6E0D3753-8034-44CC-B56B-0587E60036A8}">
      <dgm:prSet/>
      <dgm:spPr/>
      <dgm:t>
        <a:bodyPr/>
        <a:lstStyle/>
        <a:p>
          <a:r>
            <a:rPr lang="tr-TR" b="1" dirty="0" smtClean="0"/>
            <a:t>YILI HARCAMA TUTARI				: 5.325.529 TL</a:t>
          </a:r>
          <a:endParaRPr lang="tr-TR" b="1" dirty="0"/>
        </a:p>
      </dgm:t>
    </dgm:pt>
    <dgm:pt modelId="{F719D624-8761-4BDE-A86F-19ED93BDD6E5}" type="parTrans" cxnId="{416EE3EF-DB1E-49B2-B76C-57BCF98B3A58}">
      <dgm:prSet/>
      <dgm:spPr/>
      <dgm:t>
        <a:bodyPr/>
        <a:lstStyle/>
        <a:p>
          <a:endParaRPr lang="tr-TR"/>
        </a:p>
      </dgm:t>
    </dgm:pt>
    <dgm:pt modelId="{1BC25B22-8DD0-4FD2-A38B-C4ED9C7574FA}" type="sibTrans" cxnId="{416EE3EF-DB1E-49B2-B76C-57BCF98B3A58}">
      <dgm:prSet/>
      <dgm:spPr/>
      <dgm:t>
        <a:bodyPr/>
        <a:lstStyle/>
        <a:p>
          <a:endParaRPr lang="tr-TR"/>
        </a:p>
      </dgm:t>
    </dgm:pt>
    <dgm:pt modelId="{1B9F4002-D8A9-4C53-A717-AF28C8C3903D}">
      <dgm:prSet/>
      <dgm:spPr/>
      <dgm:t>
        <a:bodyPr/>
        <a:lstStyle/>
        <a:p>
          <a:r>
            <a:rPr lang="tr-TR" b="1" dirty="0" smtClean="0"/>
            <a:t>PARASAL GERÇEKLEŞME				: %</a:t>
          </a:r>
          <a:r>
            <a:rPr lang="tr-TR" b="1" dirty="0" smtClean="0"/>
            <a:t>40</a:t>
          </a:r>
          <a:endParaRPr lang="tr-TR" b="1" dirty="0" smtClean="0"/>
        </a:p>
      </dgm:t>
    </dgm:pt>
    <dgm:pt modelId="{2505BB41-1B34-45EF-BD5A-D517DE4DB112}" type="parTrans" cxnId="{1E21728C-BA6F-4BF3-8EDB-FCE665099C98}">
      <dgm:prSet/>
      <dgm:spPr/>
      <dgm:t>
        <a:bodyPr/>
        <a:lstStyle/>
        <a:p>
          <a:endParaRPr lang="tr-TR"/>
        </a:p>
      </dgm:t>
    </dgm:pt>
    <dgm:pt modelId="{380607A3-F671-4B8E-9D63-EB1DBB7CD086}" type="sibTrans" cxnId="{1E21728C-BA6F-4BF3-8EDB-FCE665099C98}">
      <dgm:prSet/>
      <dgm:spPr/>
      <dgm:t>
        <a:bodyPr/>
        <a:lstStyle/>
        <a:p>
          <a:endParaRPr lang="tr-TR"/>
        </a:p>
      </dgm:t>
    </dgm:pt>
    <dgm:pt modelId="{26A6B96D-045B-47A0-A713-2F1424506862}">
      <dgm:prSet/>
      <dgm:spPr/>
      <dgm:t>
        <a:bodyPr/>
        <a:lstStyle/>
        <a:p>
          <a:r>
            <a:rPr lang="tr-TR" b="1" dirty="0" smtClean="0"/>
            <a:t>BİTEN PROJE SAYISI				</a:t>
          </a:r>
          <a:r>
            <a:rPr lang="tr-TR" b="1" smtClean="0"/>
            <a:t>: -</a:t>
          </a:r>
          <a:endParaRPr lang="tr-TR" b="1" dirty="0" smtClean="0"/>
        </a:p>
      </dgm:t>
    </dgm:pt>
    <dgm:pt modelId="{A142CDFE-47FF-445C-8E84-288D24C2DC89}" type="parTrans" cxnId="{28C04283-DACD-466C-A8A5-8438033BB9ED}">
      <dgm:prSet/>
      <dgm:spPr/>
      <dgm:t>
        <a:bodyPr/>
        <a:lstStyle/>
        <a:p>
          <a:endParaRPr lang="tr-TR"/>
        </a:p>
      </dgm:t>
    </dgm:pt>
    <dgm:pt modelId="{2DB6038A-DE51-4458-8B23-6B9D24384AB1}" type="sibTrans" cxnId="{28C04283-DACD-466C-A8A5-8438033BB9ED}">
      <dgm:prSet/>
      <dgm:spPr/>
      <dgm:t>
        <a:bodyPr/>
        <a:lstStyle/>
        <a:p>
          <a:endParaRPr lang="tr-TR"/>
        </a:p>
      </dgm:t>
    </dgm:pt>
    <dgm:pt modelId="{3B403703-ABDB-4397-A135-49BB457B1765}">
      <dgm:prSet/>
      <dgm:spPr/>
      <dgm:t>
        <a:bodyPr/>
        <a:lstStyle/>
        <a:p>
          <a:r>
            <a:rPr lang="tr-TR" b="1" dirty="0" smtClean="0"/>
            <a:t>DEVAM EDEN PROJE SAYISI			: </a:t>
          </a:r>
          <a:r>
            <a:rPr lang="tr-TR" b="1" dirty="0" smtClean="0"/>
            <a:t>2</a:t>
          </a:r>
          <a:endParaRPr lang="tr-TR" b="1" dirty="0"/>
        </a:p>
      </dgm:t>
    </dgm:pt>
    <dgm:pt modelId="{CDF15326-CDC8-4734-BB19-67F57E30FFA6}" type="parTrans" cxnId="{B8D21F07-10DD-46FD-950D-21C1562FDE5D}">
      <dgm:prSet/>
      <dgm:spPr/>
      <dgm:t>
        <a:bodyPr/>
        <a:lstStyle/>
        <a:p>
          <a:endParaRPr lang="tr-TR"/>
        </a:p>
      </dgm:t>
    </dgm:pt>
    <dgm:pt modelId="{933CEA79-197C-4694-ADC5-E476457704AF}" type="sibTrans" cxnId="{B8D21F07-10DD-46FD-950D-21C1562FDE5D}">
      <dgm:prSet/>
      <dgm:spPr/>
      <dgm:t>
        <a:bodyPr/>
        <a:lstStyle/>
        <a:p>
          <a:endParaRPr lang="tr-TR"/>
        </a:p>
      </dgm:t>
    </dgm:pt>
    <dgm:pt modelId="{C1280A3E-A1A4-42C6-882F-330F878CD50F}">
      <dgm:prSet/>
      <dgm:spPr/>
      <dgm:t>
        <a:bodyPr/>
        <a:lstStyle/>
        <a:p>
          <a:r>
            <a:rPr lang="tr-TR" b="1" dirty="0" smtClean="0"/>
            <a:t>BAŞLANMAYAN PROJE SAYISI			: 1</a:t>
          </a:r>
        </a:p>
      </dgm:t>
    </dgm:pt>
    <dgm:pt modelId="{AC52A715-42F3-409A-8FA0-65B6BC2387F2}" type="parTrans" cxnId="{6DF08752-667A-45F7-9E94-24D6CE645186}">
      <dgm:prSet/>
      <dgm:spPr/>
      <dgm:t>
        <a:bodyPr/>
        <a:lstStyle/>
        <a:p>
          <a:endParaRPr lang="tr-TR"/>
        </a:p>
      </dgm:t>
    </dgm:pt>
    <dgm:pt modelId="{476C16AB-C85E-4DED-B42D-51CA6D548348}" type="sibTrans" cxnId="{6DF08752-667A-45F7-9E94-24D6CE645186}">
      <dgm:prSet/>
      <dgm:spPr/>
      <dgm:t>
        <a:bodyPr/>
        <a:lstStyle/>
        <a:p>
          <a:endParaRPr lang="tr-TR"/>
        </a:p>
      </dgm:t>
    </dgm:pt>
    <dgm:pt modelId="{B68CD010-7564-46E8-BE45-19528973117B}">
      <dgm:prSet/>
      <dgm:spPr/>
      <dgm:t>
        <a:bodyPr/>
        <a:lstStyle/>
        <a:p>
          <a:r>
            <a:rPr lang="tr-TR" b="1" dirty="0" smtClean="0"/>
            <a:t>İHALE AŞAMASINDAKİ PROJE SAYISI		: -	</a:t>
          </a:r>
          <a:endParaRPr lang="tr-TR" dirty="0"/>
        </a:p>
      </dgm:t>
    </dgm:pt>
    <dgm:pt modelId="{9D28BDB8-6175-4C0C-B58F-86D57D8B7152}" type="parTrans" cxnId="{6752023E-072F-470B-BC9F-1C8D15940889}">
      <dgm:prSet/>
      <dgm:spPr/>
      <dgm:t>
        <a:bodyPr/>
        <a:lstStyle/>
        <a:p>
          <a:endParaRPr lang="tr-TR"/>
        </a:p>
      </dgm:t>
    </dgm:pt>
    <dgm:pt modelId="{9A3FE25A-634E-4B8A-A932-459C69D9DB7F}" type="sibTrans" cxnId="{6752023E-072F-470B-BC9F-1C8D15940889}">
      <dgm:prSet/>
      <dgm:spPr/>
      <dgm:t>
        <a:bodyPr/>
        <a:lstStyle/>
        <a:p>
          <a:endParaRPr lang="tr-TR"/>
        </a:p>
      </dgm:t>
    </dgm:pt>
    <dgm:pt modelId="{E53FA39C-4C85-4EF5-9C99-46D9306D8475}">
      <dgm:prSet/>
      <dgm:spPr/>
      <dgm:t>
        <a:bodyPr/>
        <a:lstStyle/>
        <a:p>
          <a:r>
            <a:rPr lang="tr-TR" b="1" dirty="0" smtClean="0"/>
            <a:t>YILI ÖDENEĞİ					: </a:t>
          </a:r>
          <a:r>
            <a:rPr lang="tr-TR" b="1" dirty="0" smtClean="0"/>
            <a:t>9.396.674 </a:t>
          </a:r>
          <a:r>
            <a:rPr lang="tr-TR" b="1" dirty="0" smtClean="0"/>
            <a:t>TL</a:t>
          </a:r>
        </a:p>
      </dgm:t>
    </dgm:pt>
    <dgm:pt modelId="{F4CC302A-66FF-4382-B133-6848C02BF787}" type="sibTrans" cxnId="{19228105-13E8-4103-9221-BE1C4DC03D65}">
      <dgm:prSet/>
      <dgm:spPr/>
      <dgm:t>
        <a:bodyPr/>
        <a:lstStyle/>
        <a:p>
          <a:endParaRPr lang="tr-TR"/>
        </a:p>
      </dgm:t>
    </dgm:pt>
    <dgm:pt modelId="{C27D8F5B-F789-487D-82BC-8926E0AAABAF}" type="parTrans" cxnId="{19228105-13E8-4103-9221-BE1C4DC03D65}">
      <dgm:prSet/>
      <dgm:spPr/>
      <dgm:t>
        <a:bodyPr/>
        <a:lstStyle/>
        <a:p>
          <a:endParaRPr lang="tr-TR"/>
        </a:p>
      </dgm:t>
    </dgm:pt>
    <dgm:pt modelId="{BDEFA900-19C7-41DE-8329-BBDD830156B7}">
      <dgm:prSet/>
      <dgm:spPr/>
      <dgm:t>
        <a:bodyPr/>
        <a:lstStyle/>
        <a:p>
          <a:r>
            <a:rPr lang="tr-TR" b="1" dirty="0" smtClean="0"/>
            <a:t>TOPLAM PROJE SAYISI				: </a:t>
          </a:r>
          <a:r>
            <a:rPr lang="tr-TR" b="1" dirty="0" smtClean="0"/>
            <a:t>3</a:t>
          </a:r>
          <a:endParaRPr lang="tr-TR" b="1" dirty="0" smtClean="0"/>
        </a:p>
      </dgm:t>
    </dgm:pt>
    <dgm:pt modelId="{BEB17890-474D-4B76-884F-A0801B4F98B4}" type="sibTrans" cxnId="{EAD9266A-2595-42A5-A226-238B9F5EC83D}">
      <dgm:prSet/>
      <dgm:spPr/>
      <dgm:t>
        <a:bodyPr/>
        <a:lstStyle/>
        <a:p>
          <a:endParaRPr lang="tr-TR"/>
        </a:p>
      </dgm:t>
    </dgm:pt>
    <dgm:pt modelId="{6637ECCE-7133-44CC-9C6C-DB868EF3D55A}" type="parTrans" cxnId="{EAD9266A-2595-42A5-A226-238B9F5EC83D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D54A245-B405-4641-990B-A27767E31854}" type="pres">
      <dgm:prSet presAssocID="{BDEFA900-19C7-41DE-8329-BBDD830156B7}" presName="parentText" presStyleLbl="node1" presStyleIdx="0" presStyleCnt="10" custLinFactNeighborY="-3772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1B78B5-7152-4209-9EE5-DDE27825D5B3}" type="pres">
      <dgm:prSet presAssocID="{BEB17890-474D-4B76-884F-A0801B4F98B4}" presName="spacer" presStyleCnt="0"/>
      <dgm:spPr/>
    </dgm:pt>
    <dgm:pt modelId="{EFAF7BCD-A7C7-4D76-8C11-B9076DBA32E6}" type="pres">
      <dgm:prSet presAssocID="{ED7C4648-F812-4D45-80E2-430B2F22D26A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EA252D-99BD-4F60-BBF8-5B07DC85866A}" type="pres">
      <dgm:prSet presAssocID="{43C33FBF-C14B-47FE-B798-BB420998BD31}" presName="spacer" presStyleCnt="0"/>
      <dgm:spPr/>
    </dgm:pt>
    <dgm:pt modelId="{3D24E6FF-ECCB-495F-8201-8D1AE68A8060}" type="pres">
      <dgm:prSet presAssocID="{18590CF2-C7A0-4AEC-8CDB-BA096E703830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FF9B5F-CC66-40BB-8664-EDF10A8FE780}" type="pres">
      <dgm:prSet presAssocID="{0FA09CAC-295D-4C0B-BAD0-080C329A6516}" presName="spacer" presStyleCnt="0"/>
      <dgm:spPr/>
    </dgm:pt>
    <dgm:pt modelId="{DAAEB1F2-03AD-425B-AB4A-60938F5DC162}" type="pres">
      <dgm:prSet presAssocID="{E53FA39C-4C85-4EF5-9C99-46D9306D8475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9561A7-7EC7-4169-8528-EAFCEBF825D5}" type="pres">
      <dgm:prSet presAssocID="{F4CC302A-66FF-4382-B133-6848C02BF787}" presName="spacer" presStyleCnt="0"/>
      <dgm:spPr/>
    </dgm:pt>
    <dgm:pt modelId="{21DDB0EC-0BE3-4348-B0F8-3D32387A3322}" type="pres">
      <dgm:prSet presAssocID="{6E0D3753-8034-44CC-B56B-0587E60036A8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D31778-7A66-4F13-9B3C-1C5621C8B7C8}" type="pres">
      <dgm:prSet presAssocID="{1BC25B22-8DD0-4FD2-A38B-C4ED9C7574FA}" presName="spacer" presStyleCnt="0"/>
      <dgm:spPr/>
    </dgm:pt>
    <dgm:pt modelId="{BFB7DBF2-EBCB-4389-9C10-189F54DF851E}" type="pres">
      <dgm:prSet presAssocID="{1B9F4002-D8A9-4C53-A717-AF28C8C3903D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C92AB3-7712-4605-AF42-0F37B339C99D}" type="pres">
      <dgm:prSet presAssocID="{380607A3-F671-4B8E-9D63-EB1DBB7CD086}" presName="spacer" presStyleCnt="0"/>
      <dgm:spPr/>
    </dgm:pt>
    <dgm:pt modelId="{61BA5702-2D4A-459C-BB28-6E0A66EBD2EE}" type="pres">
      <dgm:prSet presAssocID="{26A6B96D-045B-47A0-A713-2F1424506862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7BFA71-3621-4FE7-9FA6-577F84F4B858}" type="pres">
      <dgm:prSet presAssocID="{2DB6038A-DE51-4458-8B23-6B9D24384AB1}" presName="spacer" presStyleCnt="0"/>
      <dgm:spPr/>
    </dgm:pt>
    <dgm:pt modelId="{3DAAF9E2-2BF1-4C01-87D6-54E60AFFD3AF}" type="pres">
      <dgm:prSet presAssocID="{3B403703-ABDB-4397-A135-49BB457B1765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5C7225-671F-4B78-B80A-D26596F10C11}" type="pres">
      <dgm:prSet presAssocID="{933CEA79-197C-4694-ADC5-E476457704AF}" presName="spacer" presStyleCnt="0"/>
      <dgm:spPr/>
    </dgm:pt>
    <dgm:pt modelId="{1341910D-89FB-4D10-87CC-B78E63708C2C}" type="pres">
      <dgm:prSet presAssocID="{C1280A3E-A1A4-42C6-882F-330F878CD50F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B1E2C1-FD23-44B6-AFA0-D3B1787F66BA}" type="pres">
      <dgm:prSet presAssocID="{476C16AB-C85E-4DED-B42D-51CA6D548348}" presName="spacer" presStyleCnt="0"/>
      <dgm:spPr/>
    </dgm:pt>
    <dgm:pt modelId="{A455D6C1-A213-41E2-A2D2-61CEAE7C2EDA}" type="pres">
      <dgm:prSet presAssocID="{B68CD010-7564-46E8-BE45-19528973117B}" presName="parentText" presStyleLbl="node1" presStyleIdx="9" presStyleCnt="10" custLinFactNeighborY="-1886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BF40CBCD-8D82-46B0-8C41-F8B283FA1E5E}" type="presOf" srcId="{1B9F4002-D8A9-4C53-A717-AF28C8C3903D}" destId="{BFB7DBF2-EBCB-4389-9C10-189F54DF851E}" srcOrd="0" destOrd="0" presId="urn:microsoft.com/office/officeart/2005/8/layout/vList2"/>
    <dgm:cxn modelId="{19228105-13E8-4103-9221-BE1C4DC03D65}" srcId="{A69ABBAA-A370-4172-8CA7-91FB54D38A5F}" destId="{E53FA39C-4C85-4EF5-9C99-46D9306D8475}" srcOrd="3" destOrd="0" parTransId="{C27D8F5B-F789-487D-82BC-8926E0AAABAF}" sibTransId="{F4CC302A-66FF-4382-B133-6848C02BF787}"/>
    <dgm:cxn modelId="{5C2C94D4-24E7-4180-947C-DE624F545ADE}" type="presOf" srcId="{3B403703-ABDB-4397-A135-49BB457B1765}" destId="{3DAAF9E2-2BF1-4C01-87D6-54E60AFFD3AF}" srcOrd="0" destOrd="0" presId="urn:microsoft.com/office/officeart/2005/8/layout/vList2"/>
    <dgm:cxn modelId="{1CED8ADE-66ED-4F3C-8226-880EE8AE3E29}" type="presOf" srcId="{B68CD010-7564-46E8-BE45-19528973117B}" destId="{A455D6C1-A213-41E2-A2D2-61CEAE7C2EDA}" srcOrd="0" destOrd="0" presId="urn:microsoft.com/office/officeart/2005/8/layout/vList2"/>
    <dgm:cxn modelId="{14AD50E9-908F-4A3F-9AA9-6D2751F0A16A}" type="presOf" srcId="{E53FA39C-4C85-4EF5-9C99-46D9306D8475}" destId="{DAAEB1F2-03AD-425B-AB4A-60938F5DC162}" srcOrd="0" destOrd="0" presId="urn:microsoft.com/office/officeart/2005/8/layout/vList2"/>
    <dgm:cxn modelId="{DE38FD95-C3C2-444E-A790-1C7264F511D1}" type="presOf" srcId="{18590CF2-C7A0-4AEC-8CDB-BA096E703830}" destId="{3D24E6FF-ECCB-495F-8201-8D1AE68A8060}" srcOrd="0" destOrd="0" presId="urn:microsoft.com/office/officeart/2005/8/layout/vList2"/>
    <dgm:cxn modelId="{E1A99AEB-A61D-4769-92C3-8D71BE19DBB5}" type="presOf" srcId="{BDEFA900-19C7-41DE-8329-BBDD830156B7}" destId="{AD54A245-B405-4641-990B-A27767E31854}" srcOrd="0" destOrd="0" presId="urn:microsoft.com/office/officeart/2005/8/layout/vList2"/>
    <dgm:cxn modelId="{C46F027C-2640-4914-9B65-8F69A0919724}" srcId="{A69ABBAA-A370-4172-8CA7-91FB54D38A5F}" destId="{18590CF2-C7A0-4AEC-8CDB-BA096E703830}" srcOrd="2" destOrd="0" parTransId="{59DF45CE-215C-45A7-ABAB-9E3AB06EFCDC}" sibTransId="{0FA09CAC-295D-4C0B-BAD0-080C329A6516}"/>
    <dgm:cxn modelId="{B8D21F07-10DD-46FD-950D-21C1562FDE5D}" srcId="{A69ABBAA-A370-4172-8CA7-91FB54D38A5F}" destId="{3B403703-ABDB-4397-A135-49BB457B1765}" srcOrd="7" destOrd="0" parTransId="{CDF15326-CDC8-4734-BB19-67F57E30FFA6}" sibTransId="{933CEA79-197C-4694-ADC5-E476457704AF}"/>
    <dgm:cxn modelId="{EAD9266A-2595-42A5-A226-238B9F5EC83D}" srcId="{A69ABBAA-A370-4172-8CA7-91FB54D38A5F}" destId="{BDEFA900-19C7-41DE-8329-BBDD830156B7}" srcOrd="0" destOrd="0" parTransId="{6637ECCE-7133-44CC-9C6C-DB868EF3D55A}" sibTransId="{BEB17890-474D-4B76-884F-A0801B4F98B4}"/>
    <dgm:cxn modelId="{90F795D1-D195-4092-A2DC-C3387683398A}" type="presOf" srcId="{26A6B96D-045B-47A0-A713-2F1424506862}" destId="{61BA5702-2D4A-459C-BB28-6E0A66EBD2EE}" srcOrd="0" destOrd="0" presId="urn:microsoft.com/office/officeart/2005/8/layout/vList2"/>
    <dgm:cxn modelId="{1E21728C-BA6F-4BF3-8EDB-FCE665099C98}" srcId="{A69ABBAA-A370-4172-8CA7-91FB54D38A5F}" destId="{1B9F4002-D8A9-4C53-A717-AF28C8C3903D}" srcOrd="5" destOrd="0" parTransId="{2505BB41-1B34-45EF-BD5A-D517DE4DB112}" sibTransId="{380607A3-F671-4B8E-9D63-EB1DBB7CD086}"/>
    <dgm:cxn modelId="{9F0350E7-D90E-40CA-8A72-BEEC59E28F8F}" srcId="{A69ABBAA-A370-4172-8CA7-91FB54D38A5F}" destId="{ED7C4648-F812-4D45-80E2-430B2F22D26A}" srcOrd="1" destOrd="0" parTransId="{66AB7339-D17C-4AD9-842C-21093ADFF48D}" sibTransId="{43C33FBF-C14B-47FE-B798-BB420998BD31}"/>
    <dgm:cxn modelId="{764ECDE3-CFDC-4B45-824E-F0E47DA84BA5}" type="presOf" srcId="{C1280A3E-A1A4-42C6-882F-330F878CD50F}" destId="{1341910D-89FB-4D10-87CC-B78E63708C2C}" srcOrd="0" destOrd="0" presId="urn:microsoft.com/office/officeart/2005/8/layout/vList2"/>
    <dgm:cxn modelId="{6752023E-072F-470B-BC9F-1C8D15940889}" srcId="{A69ABBAA-A370-4172-8CA7-91FB54D38A5F}" destId="{B68CD010-7564-46E8-BE45-19528973117B}" srcOrd="9" destOrd="0" parTransId="{9D28BDB8-6175-4C0C-B58F-86D57D8B7152}" sibTransId="{9A3FE25A-634E-4B8A-A932-459C69D9DB7F}"/>
    <dgm:cxn modelId="{416EE3EF-DB1E-49B2-B76C-57BCF98B3A58}" srcId="{A69ABBAA-A370-4172-8CA7-91FB54D38A5F}" destId="{6E0D3753-8034-44CC-B56B-0587E60036A8}" srcOrd="4" destOrd="0" parTransId="{F719D624-8761-4BDE-A86F-19ED93BDD6E5}" sibTransId="{1BC25B22-8DD0-4FD2-A38B-C4ED9C7574FA}"/>
    <dgm:cxn modelId="{28C04283-DACD-466C-A8A5-8438033BB9ED}" srcId="{A69ABBAA-A370-4172-8CA7-91FB54D38A5F}" destId="{26A6B96D-045B-47A0-A713-2F1424506862}" srcOrd="6" destOrd="0" parTransId="{A142CDFE-47FF-445C-8E84-288D24C2DC89}" sibTransId="{2DB6038A-DE51-4458-8B23-6B9D24384AB1}"/>
    <dgm:cxn modelId="{6DF08752-667A-45F7-9E94-24D6CE645186}" srcId="{A69ABBAA-A370-4172-8CA7-91FB54D38A5F}" destId="{C1280A3E-A1A4-42C6-882F-330F878CD50F}" srcOrd="8" destOrd="0" parTransId="{AC52A715-42F3-409A-8FA0-65B6BC2387F2}" sibTransId="{476C16AB-C85E-4DED-B42D-51CA6D548348}"/>
    <dgm:cxn modelId="{2450D087-3C98-4B97-897B-0C4641A922D0}" type="presOf" srcId="{6E0D3753-8034-44CC-B56B-0587E60036A8}" destId="{21DDB0EC-0BE3-4348-B0F8-3D32387A3322}" srcOrd="0" destOrd="0" presId="urn:microsoft.com/office/officeart/2005/8/layout/vList2"/>
    <dgm:cxn modelId="{9ACBB3C9-BFFF-4A2D-914F-9CEAC88105A2}" type="presOf" srcId="{ED7C4648-F812-4D45-80E2-430B2F22D26A}" destId="{EFAF7BCD-A7C7-4D76-8C11-B9076DBA32E6}" srcOrd="0" destOrd="0" presId="urn:microsoft.com/office/officeart/2005/8/layout/vList2"/>
    <dgm:cxn modelId="{B9466F99-9688-4135-B27D-523293DFF986}" type="presParOf" srcId="{CD1019EE-DB6A-42BB-9950-008176D037A7}" destId="{AD54A245-B405-4641-990B-A27767E31854}" srcOrd="0" destOrd="0" presId="urn:microsoft.com/office/officeart/2005/8/layout/vList2"/>
    <dgm:cxn modelId="{6FCBC74B-EF91-41E8-83D2-C9DB749FB0DE}" type="presParOf" srcId="{CD1019EE-DB6A-42BB-9950-008176D037A7}" destId="{121B78B5-7152-4209-9EE5-DDE27825D5B3}" srcOrd="1" destOrd="0" presId="urn:microsoft.com/office/officeart/2005/8/layout/vList2"/>
    <dgm:cxn modelId="{99FB8205-7F5E-4939-80C6-B367045E8766}" type="presParOf" srcId="{CD1019EE-DB6A-42BB-9950-008176D037A7}" destId="{EFAF7BCD-A7C7-4D76-8C11-B9076DBA32E6}" srcOrd="2" destOrd="0" presId="urn:microsoft.com/office/officeart/2005/8/layout/vList2"/>
    <dgm:cxn modelId="{DE8198F6-610B-4C3C-8039-C67FBDF5B828}" type="presParOf" srcId="{CD1019EE-DB6A-42BB-9950-008176D037A7}" destId="{90EA252D-99BD-4F60-BBF8-5B07DC85866A}" srcOrd="3" destOrd="0" presId="urn:microsoft.com/office/officeart/2005/8/layout/vList2"/>
    <dgm:cxn modelId="{183876E8-E557-40A5-94C1-600D187FDA58}" type="presParOf" srcId="{CD1019EE-DB6A-42BB-9950-008176D037A7}" destId="{3D24E6FF-ECCB-495F-8201-8D1AE68A8060}" srcOrd="4" destOrd="0" presId="urn:microsoft.com/office/officeart/2005/8/layout/vList2"/>
    <dgm:cxn modelId="{5D3A2CB8-7564-4856-9502-7B1C16032B29}" type="presParOf" srcId="{CD1019EE-DB6A-42BB-9950-008176D037A7}" destId="{5DFF9B5F-CC66-40BB-8664-EDF10A8FE780}" srcOrd="5" destOrd="0" presId="urn:microsoft.com/office/officeart/2005/8/layout/vList2"/>
    <dgm:cxn modelId="{BD9D6921-1557-4A19-B011-F46E3762611B}" type="presParOf" srcId="{CD1019EE-DB6A-42BB-9950-008176D037A7}" destId="{DAAEB1F2-03AD-425B-AB4A-60938F5DC162}" srcOrd="6" destOrd="0" presId="urn:microsoft.com/office/officeart/2005/8/layout/vList2"/>
    <dgm:cxn modelId="{164C2111-BCF3-4B3F-A35E-DA8390CFA1E9}" type="presParOf" srcId="{CD1019EE-DB6A-42BB-9950-008176D037A7}" destId="{2E9561A7-7EC7-4169-8528-EAFCEBF825D5}" srcOrd="7" destOrd="0" presId="urn:microsoft.com/office/officeart/2005/8/layout/vList2"/>
    <dgm:cxn modelId="{A5E44D17-0F54-4E3A-97F7-6E20B0E087B3}" type="presParOf" srcId="{CD1019EE-DB6A-42BB-9950-008176D037A7}" destId="{21DDB0EC-0BE3-4348-B0F8-3D32387A3322}" srcOrd="8" destOrd="0" presId="urn:microsoft.com/office/officeart/2005/8/layout/vList2"/>
    <dgm:cxn modelId="{AFBCF058-AA45-4214-83AC-E0FD4B22615D}" type="presParOf" srcId="{CD1019EE-DB6A-42BB-9950-008176D037A7}" destId="{BCD31778-7A66-4F13-9B3C-1C5621C8B7C8}" srcOrd="9" destOrd="0" presId="urn:microsoft.com/office/officeart/2005/8/layout/vList2"/>
    <dgm:cxn modelId="{8E05948B-1003-4800-BBCA-0000D0D355CC}" type="presParOf" srcId="{CD1019EE-DB6A-42BB-9950-008176D037A7}" destId="{BFB7DBF2-EBCB-4389-9C10-189F54DF851E}" srcOrd="10" destOrd="0" presId="urn:microsoft.com/office/officeart/2005/8/layout/vList2"/>
    <dgm:cxn modelId="{62A39B81-FC86-4DCD-8C7A-7ED111C2CF32}" type="presParOf" srcId="{CD1019EE-DB6A-42BB-9950-008176D037A7}" destId="{58C92AB3-7712-4605-AF42-0F37B339C99D}" srcOrd="11" destOrd="0" presId="urn:microsoft.com/office/officeart/2005/8/layout/vList2"/>
    <dgm:cxn modelId="{542131AD-9893-498B-ABE5-46DA5FE33B62}" type="presParOf" srcId="{CD1019EE-DB6A-42BB-9950-008176D037A7}" destId="{61BA5702-2D4A-459C-BB28-6E0A66EBD2EE}" srcOrd="12" destOrd="0" presId="urn:microsoft.com/office/officeart/2005/8/layout/vList2"/>
    <dgm:cxn modelId="{1DCB0DE7-FD99-460B-A3F5-85E16A260577}" type="presParOf" srcId="{CD1019EE-DB6A-42BB-9950-008176D037A7}" destId="{497BFA71-3621-4FE7-9FA6-577F84F4B858}" srcOrd="13" destOrd="0" presId="urn:microsoft.com/office/officeart/2005/8/layout/vList2"/>
    <dgm:cxn modelId="{35AC2BEE-5154-4D7E-8B92-AB8190A6BB39}" type="presParOf" srcId="{CD1019EE-DB6A-42BB-9950-008176D037A7}" destId="{3DAAF9E2-2BF1-4C01-87D6-54E60AFFD3AF}" srcOrd="14" destOrd="0" presId="urn:microsoft.com/office/officeart/2005/8/layout/vList2"/>
    <dgm:cxn modelId="{3B799B75-DBFF-41F2-8EBC-745380A9861F}" type="presParOf" srcId="{CD1019EE-DB6A-42BB-9950-008176D037A7}" destId="{FE5C7225-671F-4B78-B80A-D26596F10C11}" srcOrd="15" destOrd="0" presId="urn:microsoft.com/office/officeart/2005/8/layout/vList2"/>
    <dgm:cxn modelId="{EB04EE15-E64F-48EC-AAC0-32E2E80267CA}" type="presParOf" srcId="{CD1019EE-DB6A-42BB-9950-008176D037A7}" destId="{1341910D-89FB-4D10-87CC-B78E63708C2C}" srcOrd="16" destOrd="0" presId="urn:microsoft.com/office/officeart/2005/8/layout/vList2"/>
    <dgm:cxn modelId="{7BAB8070-9E69-4F1F-841C-DABA1FAF272D}" type="presParOf" srcId="{CD1019EE-DB6A-42BB-9950-008176D037A7}" destId="{5DB1E2C1-FD23-44B6-AFA0-D3B1787F66BA}" srcOrd="17" destOrd="0" presId="urn:microsoft.com/office/officeart/2005/8/layout/vList2"/>
    <dgm:cxn modelId="{78E1B971-FB93-48E2-8F9B-BCC3401B423F}" type="presParOf" srcId="{CD1019EE-DB6A-42BB-9950-008176D037A7}" destId="{A455D6C1-A213-41E2-A2D2-61CEAE7C2EDA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67EA4-3202-49CE-A68D-96495DC9D140}">
      <dsp:nvSpPr>
        <dsp:cNvPr id="0" name=""/>
        <dsp:cNvSpPr/>
      </dsp:nvSpPr>
      <dsp:spPr>
        <a:xfrm>
          <a:off x="0" y="7141"/>
          <a:ext cx="9299463" cy="430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TOPLAM PROJE SAYISI				: 88</a:t>
          </a:r>
          <a:endParaRPr lang="tr-TR" sz="1800" kern="1200" dirty="0">
            <a:effectLst/>
          </a:endParaRPr>
        </a:p>
      </dsp:txBody>
      <dsp:txXfrm>
        <a:off x="21018" y="28159"/>
        <a:ext cx="9257427" cy="388524"/>
      </dsp:txXfrm>
    </dsp:sp>
    <dsp:sp modelId="{5ABD9EA6-7991-43C3-8CC7-243809A79519}">
      <dsp:nvSpPr>
        <dsp:cNvPr id="0" name=""/>
        <dsp:cNvSpPr/>
      </dsp:nvSpPr>
      <dsp:spPr>
        <a:xfrm>
          <a:off x="0" y="483781"/>
          <a:ext cx="9299463" cy="430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TOPLAM PROJE TUTARI				: </a:t>
          </a:r>
          <a:r>
            <a:rPr lang="tr-TR" sz="1800" b="1" kern="1200" dirty="0" smtClean="0"/>
            <a:t>1.197.797.006 </a:t>
          </a:r>
          <a:r>
            <a:rPr lang="tr-TR" sz="1800" b="1" kern="1200" dirty="0" smtClean="0"/>
            <a:t>TL</a:t>
          </a:r>
          <a:endParaRPr lang="tr-TR" sz="1800" kern="1200" dirty="0"/>
        </a:p>
      </dsp:txBody>
      <dsp:txXfrm>
        <a:off x="21018" y="504799"/>
        <a:ext cx="9257427" cy="388524"/>
      </dsp:txXfrm>
    </dsp:sp>
    <dsp:sp modelId="{E5A5ECED-18BA-4C20-858A-FD0F9F149F9C}">
      <dsp:nvSpPr>
        <dsp:cNvPr id="0" name=""/>
        <dsp:cNvSpPr/>
      </dsp:nvSpPr>
      <dsp:spPr>
        <a:xfrm>
          <a:off x="0" y="960421"/>
          <a:ext cx="9299463" cy="430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ÖNCEKİ YILLAR HARCAMASI			: </a:t>
          </a:r>
          <a:r>
            <a:rPr lang="tr-TR" sz="1800" b="1" kern="1200" dirty="0" smtClean="0"/>
            <a:t>271.907.729 </a:t>
          </a:r>
          <a:r>
            <a:rPr lang="tr-TR" sz="1800" b="1" kern="1200" dirty="0" smtClean="0"/>
            <a:t>TL</a:t>
          </a:r>
          <a:endParaRPr lang="tr-TR" sz="1800" kern="1200" dirty="0"/>
        </a:p>
      </dsp:txBody>
      <dsp:txXfrm>
        <a:off x="21018" y="981439"/>
        <a:ext cx="9257427" cy="388524"/>
      </dsp:txXfrm>
    </dsp:sp>
    <dsp:sp modelId="{38A09E88-DD5E-4F78-A298-E265F47048CA}">
      <dsp:nvSpPr>
        <dsp:cNvPr id="0" name=""/>
        <dsp:cNvSpPr/>
      </dsp:nvSpPr>
      <dsp:spPr>
        <a:xfrm>
          <a:off x="0" y="1437061"/>
          <a:ext cx="9299463" cy="430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YILI ÖDENEĞİ					: </a:t>
          </a:r>
          <a:r>
            <a:rPr lang="tr-TR" sz="1800" b="1" kern="1200" dirty="0" smtClean="0"/>
            <a:t>36.660.008 </a:t>
          </a:r>
          <a:r>
            <a:rPr lang="tr-TR" sz="1800" b="1" kern="1200" dirty="0" smtClean="0"/>
            <a:t>TL</a:t>
          </a:r>
          <a:endParaRPr lang="tr-TR" sz="1800" kern="1200" dirty="0"/>
        </a:p>
      </dsp:txBody>
      <dsp:txXfrm>
        <a:off x="21018" y="1458079"/>
        <a:ext cx="9257427" cy="388524"/>
      </dsp:txXfrm>
    </dsp:sp>
    <dsp:sp modelId="{B5400D84-29E7-47CB-849A-F326ACD05942}">
      <dsp:nvSpPr>
        <dsp:cNvPr id="0" name=""/>
        <dsp:cNvSpPr/>
      </dsp:nvSpPr>
      <dsp:spPr>
        <a:xfrm>
          <a:off x="0" y="1913701"/>
          <a:ext cx="9299463" cy="430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YILI HARCAMA TUTARI				: </a:t>
          </a:r>
          <a:r>
            <a:rPr lang="tr-TR" sz="1800" b="1" kern="1200" dirty="0" smtClean="0"/>
            <a:t>21</a:t>
          </a:r>
          <a:r>
            <a:rPr lang="tr-TR" sz="1800" b="1" kern="1200" dirty="0" smtClean="0">
              <a:solidFill>
                <a:schemeClr val="tx1"/>
              </a:solidFill>
            </a:rPr>
            <a:t>.525.032 </a:t>
          </a:r>
          <a:r>
            <a:rPr lang="tr-TR" sz="1800" b="1" kern="1200" dirty="0" smtClean="0">
              <a:solidFill>
                <a:schemeClr val="tx1"/>
              </a:solidFill>
            </a:rPr>
            <a:t>TL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1018" y="1934719"/>
        <a:ext cx="9257427" cy="388524"/>
      </dsp:txXfrm>
    </dsp:sp>
    <dsp:sp modelId="{F5577F80-985D-45F7-BAAF-8DDE8D81A24D}">
      <dsp:nvSpPr>
        <dsp:cNvPr id="0" name=""/>
        <dsp:cNvSpPr/>
      </dsp:nvSpPr>
      <dsp:spPr>
        <a:xfrm>
          <a:off x="0" y="2390341"/>
          <a:ext cx="9299463" cy="430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PARASAL GERÇEKLEŞME				: %</a:t>
          </a:r>
          <a:r>
            <a:rPr lang="tr-TR" sz="1800" b="1" kern="1200" dirty="0" smtClean="0"/>
            <a:t>24</a:t>
          </a:r>
          <a:endParaRPr lang="tr-TR" sz="1800" kern="1200" dirty="0"/>
        </a:p>
      </dsp:txBody>
      <dsp:txXfrm>
        <a:off x="21018" y="2411359"/>
        <a:ext cx="9257427" cy="388524"/>
      </dsp:txXfrm>
    </dsp:sp>
    <dsp:sp modelId="{990FEF01-93DD-46D7-ACC3-C54BB375E5AA}">
      <dsp:nvSpPr>
        <dsp:cNvPr id="0" name=""/>
        <dsp:cNvSpPr/>
      </dsp:nvSpPr>
      <dsp:spPr>
        <a:xfrm>
          <a:off x="0" y="2866981"/>
          <a:ext cx="9299463" cy="430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BİTEN PROJE SAYISI				: </a:t>
          </a:r>
          <a:r>
            <a:rPr lang="tr-TR" sz="1800" b="1" kern="1200" dirty="0" smtClean="0"/>
            <a:t>4</a:t>
          </a:r>
          <a:endParaRPr lang="tr-TR" sz="1800" kern="1200" dirty="0"/>
        </a:p>
      </dsp:txBody>
      <dsp:txXfrm>
        <a:off x="21018" y="2887999"/>
        <a:ext cx="9257427" cy="388524"/>
      </dsp:txXfrm>
    </dsp:sp>
    <dsp:sp modelId="{87E3E183-386A-4D6B-8FDE-381984934E81}">
      <dsp:nvSpPr>
        <dsp:cNvPr id="0" name=""/>
        <dsp:cNvSpPr/>
      </dsp:nvSpPr>
      <dsp:spPr>
        <a:xfrm>
          <a:off x="0" y="3343621"/>
          <a:ext cx="9299463" cy="430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DEVAM EDEN PROJE SAYISI			: </a:t>
          </a:r>
          <a:r>
            <a:rPr lang="tr-TR" sz="1800" b="1" kern="1200" dirty="0" smtClean="0"/>
            <a:t>39</a:t>
          </a:r>
          <a:endParaRPr lang="tr-TR" sz="1800" kern="1200" dirty="0"/>
        </a:p>
      </dsp:txBody>
      <dsp:txXfrm>
        <a:off x="21018" y="3364639"/>
        <a:ext cx="9257427" cy="388524"/>
      </dsp:txXfrm>
    </dsp:sp>
    <dsp:sp modelId="{0A523FAC-992B-4C5D-B779-3023F5077E21}">
      <dsp:nvSpPr>
        <dsp:cNvPr id="0" name=""/>
        <dsp:cNvSpPr/>
      </dsp:nvSpPr>
      <dsp:spPr>
        <a:xfrm>
          <a:off x="0" y="3820261"/>
          <a:ext cx="9299463" cy="430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İHALE AŞAMASINDAKİ PROJE SAYISI		: 44			</a:t>
          </a:r>
          <a:endParaRPr lang="tr-TR" sz="1800" kern="1200" dirty="0"/>
        </a:p>
      </dsp:txBody>
      <dsp:txXfrm>
        <a:off x="21018" y="3841279"/>
        <a:ext cx="9257427" cy="388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4A245-B405-4641-990B-A27767E31854}">
      <dsp:nvSpPr>
        <dsp:cNvPr id="0" name=""/>
        <dsp:cNvSpPr/>
      </dsp:nvSpPr>
      <dsp:spPr>
        <a:xfrm>
          <a:off x="0" y="76298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SAYISI				: 7</a:t>
          </a:r>
        </a:p>
      </dsp:txBody>
      <dsp:txXfrm>
        <a:off x="19904" y="96202"/>
        <a:ext cx="9259655" cy="367937"/>
      </dsp:txXfrm>
    </dsp:sp>
    <dsp:sp modelId="{EFAF7BCD-A7C7-4D76-8C11-B9076DBA32E6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TUTARI				: </a:t>
          </a:r>
          <a:r>
            <a:rPr lang="tr-TR" sz="1700" b="1" kern="1200" dirty="0" smtClean="0"/>
            <a:t>5.879.683 </a:t>
          </a:r>
          <a:r>
            <a:rPr lang="tr-TR" sz="1700" b="1" kern="1200" dirty="0" smtClean="0"/>
            <a:t>TL</a:t>
          </a:r>
        </a:p>
      </dsp:txBody>
      <dsp:txXfrm>
        <a:off x="19904" y="571379"/>
        <a:ext cx="9259655" cy="367937"/>
      </dsp:txXfrm>
    </dsp:sp>
    <dsp:sp modelId="{3D24E6FF-ECCB-495F-8201-8D1AE68A8060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ÖNCEKİ YILLAR HARCAMASI			: </a:t>
          </a:r>
          <a:r>
            <a:rPr lang="tr-TR" sz="1700" b="1" kern="1200" dirty="0" smtClean="0"/>
            <a:t>443.700 </a:t>
          </a:r>
          <a:r>
            <a:rPr lang="tr-TR" sz="1700" b="1" kern="1200" dirty="0" smtClean="0"/>
            <a:t>TL</a:t>
          </a:r>
        </a:p>
      </dsp:txBody>
      <dsp:txXfrm>
        <a:off x="19904" y="1028084"/>
        <a:ext cx="9259655" cy="367937"/>
      </dsp:txXfrm>
    </dsp:sp>
    <dsp:sp modelId="{DAAEB1F2-03AD-425B-AB4A-60938F5DC162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ÖDENEĞİ					: </a:t>
          </a:r>
          <a:r>
            <a:rPr lang="tr-TR" sz="1700" b="1" kern="1200" dirty="0" smtClean="0"/>
            <a:t>4.386.573 </a:t>
          </a:r>
          <a:r>
            <a:rPr lang="tr-TR" sz="1700" b="1" kern="1200" dirty="0" smtClean="0"/>
            <a:t>TL</a:t>
          </a:r>
        </a:p>
      </dsp:txBody>
      <dsp:txXfrm>
        <a:off x="19904" y="1484789"/>
        <a:ext cx="9259655" cy="367937"/>
      </dsp:txXfrm>
    </dsp:sp>
    <dsp:sp modelId="{21DDB0EC-0BE3-4348-B0F8-3D32387A3322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HARCAMA TUTARI				: </a:t>
          </a:r>
          <a:r>
            <a:rPr lang="tr-TR" sz="1700" b="1" kern="1200" dirty="0" smtClean="0"/>
            <a:t>4.118.493 </a:t>
          </a:r>
          <a:r>
            <a:rPr lang="tr-TR" sz="1700" b="1" kern="1200" dirty="0" smtClean="0"/>
            <a:t>TL</a:t>
          </a:r>
          <a:endParaRPr lang="tr-TR" sz="1700" b="1" kern="1200" dirty="0"/>
        </a:p>
      </dsp:txBody>
      <dsp:txXfrm>
        <a:off x="19904" y="1941494"/>
        <a:ext cx="9259655" cy="367937"/>
      </dsp:txXfrm>
    </dsp:sp>
    <dsp:sp modelId="{BFB7DBF2-EBCB-4389-9C10-189F54DF851E}">
      <dsp:nvSpPr>
        <dsp:cNvPr id="0" name=""/>
        <dsp:cNvSpPr/>
      </dsp:nvSpPr>
      <dsp:spPr>
        <a:xfrm>
          <a:off x="0" y="237829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PARASAL GERÇEKLEŞME				: </a:t>
          </a:r>
          <a:r>
            <a:rPr lang="tr-TR" sz="1700" b="1" kern="1200" dirty="0" smtClean="0"/>
            <a:t>%70</a:t>
          </a:r>
          <a:endParaRPr lang="tr-TR" sz="1700" b="1" kern="1200" dirty="0" smtClean="0"/>
        </a:p>
      </dsp:txBody>
      <dsp:txXfrm>
        <a:off x="19904" y="2398199"/>
        <a:ext cx="9259655" cy="367937"/>
      </dsp:txXfrm>
    </dsp:sp>
    <dsp:sp modelId="{61BA5702-2D4A-459C-BB28-6E0A66EBD2EE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BİTEN PROJE SAYISI				: 5</a:t>
          </a:r>
        </a:p>
      </dsp:txBody>
      <dsp:txXfrm>
        <a:off x="19904" y="2854904"/>
        <a:ext cx="9259655" cy="367937"/>
      </dsp:txXfrm>
    </dsp:sp>
    <dsp:sp modelId="{3DAAF9E2-2BF1-4C01-87D6-54E60AFFD3AF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DEVAM EDEN PROJE SAYISI			: 2</a:t>
          </a:r>
          <a:endParaRPr lang="tr-TR" sz="1700" b="1" kern="1200" dirty="0"/>
        </a:p>
      </dsp:txBody>
      <dsp:txXfrm>
        <a:off x="19904" y="3311609"/>
        <a:ext cx="9259655" cy="367937"/>
      </dsp:txXfrm>
    </dsp:sp>
    <dsp:sp modelId="{1341910D-89FB-4D10-87CC-B78E63708C2C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BAŞLANMAYAN PROJE SAYISI			: -</a:t>
          </a:r>
        </a:p>
      </dsp:txBody>
      <dsp:txXfrm>
        <a:off x="19904" y="3768314"/>
        <a:ext cx="9259655" cy="367937"/>
      </dsp:txXfrm>
    </dsp:sp>
    <dsp:sp modelId="{A455D6C1-A213-41E2-A2D2-61CEAE7C2EDA}">
      <dsp:nvSpPr>
        <dsp:cNvPr id="0" name=""/>
        <dsp:cNvSpPr/>
      </dsp:nvSpPr>
      <dsp:spPr>
        <a:xfrm>
          <a:off x="0" y="4195879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İHALE AŞAMASINDAKİ PROJE SAYISI		: -	</a:t>
          </a:r>
          <a:endParaRPr lang="tr-TR" sz="1700" kern="1200" dirty="0"/>
        </a:p>
      </dsp:txBody>
      <dsp:txXfrm>
        <a:off x="19904" y="4215783"/>
        <a:ext cx="9259655" cy="3679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119C7-FED5-4AC0-9737-E909590814E9}">
      <dsp:nvSpPr>
        <dsp:cNvPr id="0" name=""/>
        <dsp:cNvSpPr/>
      </dsp:nvSpPr>
      <dsp:spPr>
        <a:xfrm>
          <a:off x="0" y="9477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SAYISI				: </a:t>
          </a:r>
          <a:r>
            <a:rPr lang="tr-TR" sz="1700" b="1" kern="1200" dirty="0" smtClean="0"/>
            <a:t>8</a:t>
          </a:r>
          <a:endParaRPr lang="tr-TR" sz="1700" b="1" kern="1200" dirty="0" smtClean="0"/>
        </a:p>
      </dsp:txBody>
      <dsp:txXfrm>
        <a:off x="19904" y="114674"/>
        <a:ext cx="9259655" cy="367937"/>
      </dsp:txXfrm>
    </dsp:sp>
    <dsp:sp modelId="{B8478B31-33E1-43C6-AE60-A8DB5AF165B5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TUTARI				: </a:t>
          </a:r>
          <a:r>
            <a:rPr lang="tr-TR" sz="1700" b="1" kern="1200" dirty="0" smtClean="0"/>
            <a:t>31.803.304 </a:t>
          </a:r>
          <a:r>
            <a:rPr lang="tr-TR" sz="1700" b="1" kern="1200" dirty="0" smtClean="0"/>
            <a:t>TL</a:t>
          </a:r>
        </a:p>
      </dsp:txBody>
      <dsp:txXfrm>
        <a:off x="19904" y="571379"/>
        <a:ext cx="9259655" cy="367937"/>
      </dsp:txXfrm>
    </dsp:sp>
    <dsp:sp modelId="{A6F37134-5E0C-4E8A-A0E1-C6F81C41F978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ÖNCEKİ YILLAR HARCAMASI			: 7.019.075 TL</a:t>
          </a:r>
        </a:p>
      </dsp:txBody>
      <dsp:txXfrm>
        <a:off x="19904" y="1028084"/>
        <a:ext cx="9259655" cy="367937"/>
      </dsp:txXfrm>
    </dsp:sp>
    <dsp:sp modelId="{98D02412-D533-49E2-A88C-86DD77C24588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ÖDENEĞİ					: </a:t>
          </a:r>
          <a:r>
            <a:rPr lang="tr-TR" sz="1700" b="1" kern="1200" dirty="0" smtClean="0"/>
            <a:t>5.555.784 </a:t>
          </a:r>
          <a:r>
            <a:rPr lang="tr-TR" sz="1700" b="1" kern="1200" dirty="0" smtClean="0"/>
            <a:t>TL</a:t>
          </a:r>
        </a:p>
      </dsp:txBody>
      <dsp:txXfrm>
        <a:off x="19904" y="1484789"/>
        <a:ext cx="9259655" cy="367937"/>
      </dsp:txXfrm>
    </dsp:sp>
    <dsp:sp modelId="{29F5B81C-BF5D-4627-B361-FEC8215A560C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HARCAMA TUTARI				: </a:t>
          </a:r>
          <a:r>
            <a:rPr lang="tr-TR" sz="1700" b="1" kern="1200" dirty="0" smtClean="0"/>
            <a:t>566.038 </a:t>
          </a:r>
          <a:r>
            <a:rPr lang="tr-TR" sz="1700" b="1" kern="1200" dirty="0" smtClean="0"/>
            <a:t>TL</a:t>
          </a:r>
          <a:endParaRPr lang="tr-TR" sz="1700" b="1" kern="1200" dirty="0"/>
        </a:p>
      </dsp:txBody>
      <dsp:txXfrm>
        <a:off x="19904" y="1941494"/>
        <a:ext cx="9259655" cy="367937"/>
      </dsp:txXfrm>
    </dsp:sp>
    <dsp:sp modelId="{500F6532-8BCC-41A8-9928-C04EFB5B1E6B}">
      <dsp:nvSpPr>
        <dsp:cNvPr id="0" name=""/>
        <dsp:cNvSpPr/>
      </dsp:nvSpPr>
      <dsp:spPr>
        <a:xfrm>
          <a:off x="0" y="237829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PARASAL GERÇEKLEŞME				: % 23</a:t>
          </a:r>
        </a:p>
      </dsp:txBody>
      <dsp:txXfrm>
        <a:off x="19904" y="2398199"/>
        <a:ext cx="9259655" cy="367937"/>
      </dsp:txXfrm>
    </dsp:sp>
    <dsp:sp modelId="{B2A509DF-1631-4BC9-8B50-42D402395AA4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BİTEN PROJE SAYISI				: -</a:t>
          </a:r>
        </a:p>
      </dsp:txBody>
      <dsp:txXfrm>
        <a:off x="19904" y="2854904"/>
        <a:ext cx="9259655" cy="367937"/>
      </dsp:txXfrm>
    </dsp:sp>
    <dsp:sp modelId="{2F4DFB39-B445-4058-BA00-F5C55DB4A5E8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DEVAM EDEN PROJE SAYISI			: </a:t>
          </a:r>
          <a:r>
            <a:rPr lang="tr-TR" sz="1700" b="1" kern="1200" dirty="0" smtClean="0"/>
            <a:t>6</a:t>
          </a:r>
          <a:endParaRPr lang="tr-TR" sz="1700" b="1" kern="1200" dirty="0"/>
        </a:p>
      </dsp:txBody>
      <dsp:txXfrm>
        <a:off x="19904" y="3311609"/>
        <a:ext cx="9259655" cy="367937"/>
      </dsp:txXfrm>
    </dsp:sp>
    <dsp:sp modelId="{ABC29B47-4104-406D-9EBB-CF566293F54B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YER TESLİMİ YAPILAN PROJE SAYISI		: -</a:t>
          </a:r>
        </a:p>
      </dsp:txBody>
      <dsp:txXfrm>
        <a:off x="19904" y="3768314"/>
        <a:ext cx="9259655" cy="367937"/>
      </dsp:txXfrm>
    </dsp:sp>
    <dsp:sp modelId="{78295070-6143-4AA8-BA97-E9A357292979}">
      <dsp:nvSpPr>
        <dsp:cNvPr id="0" name=""/>
        <dsp:cNvSpPr/>
      </dsp:nvSpPr>
      <dsp:spPr>
        <a:xfrm>
          <a:off x="0" y="420511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İHALESİ AŞAMASINDA PROJE SAYISI		: </a:t>
          </a:r>
          <a:r>
            <a:rPr lang="tr-TR" sz="1700" b="1" kern="1200" dirty="0" smtClean="0"/>
            <a:t>2</a:t>
          </a:r>
          <a:endParaRPr lang="tr-TR" sz="1700" kern="1200" dirty="0" smtClean="0"/>
        </a:p>
      </dsp:txBody>
      <dsp:txXfrm>
        <a:off x="19904" y="4225019"/>
        <a:ext cx="9259655" cy="3679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055F1-4CE3-4450-ABCF-AF020BD51C18}">
      <dsp:nvSpPr>
        <dsp:cNvPr id="0" name=""/>
        <dsp:cNvSpPr/>
      </dsp:nvSpPr>
      <dsp:spPr>
        <a:xfrm>
          <a:off x="0" y="9477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SAYISI				: </a:t>
          </a:r>
          <a:r>
            <a:rPr lang="tr-TR" sz="1700" b="1" kern="1200" dirty="0" smtClean="0"/>
            <a:t>4</a:t>
          </a:r>
          <a:endParaRPr lang="tr-TR" sz="1700" b="1" kern="1200" dirty="0" smtClean="0"/>
        </a:p>
      </dsp:txBody>
      <dsp:txXfrm>
        <a:off x="19904" y="114674"/>
        <a:ext cx="9259655" cy="367937"/>
      </dsp:txXfrm>
    </dsp:sp>
    <dsp:sp modelId="{7C47F5DE-FFDB-4288-8642-4ED66423A3FB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TUTARI				: </a:t>
          </a:r>
          <a:r>
            <a:rPr lang="tr-TR" sz="1700" b="1" kern="1200" dirty="0" smtClean="0"/>
            <a:t>35.020.207 </a:t>
          </a:r>
          <a:r>
            <a:rPr lang="tr-TR" sz="1700" b="1" kern="1200" dirty="0" smtClean="0"/>
            <a:t>TL</a:t>
          </a:r>
        </a:p>
      </dsp:txBody>
      <dsp:txXfrm>
        <a:off x="19904" y="571379"/>
        <a:ext cx="9259655" cy="367937"/>
      </dsp:txXfrm>
    </dsp:sp>
    <dsp:sp modelId="{FAB35517-46D1-439B-BB15-7C37A6F71013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ÖNCEKİ YILLAR HARCAMASI			: </a:t>
          </a:r>
          <a:r>
            <a:rPr lang="tr-TR" sz="1700" b="1" kern="1200" dirty="0" smtClean="0"/>
            <a:t>7.002.512 </a:t>
          </a:r>
          <a:r>
            <a:rPr lang="tr-TR" sz="1700" b="1" kern="1200" dirty="0" smtClean="0"/>
            <a:t>TL</a:t>
          </a:r>
        </a:p>
      </dsp:txBody>
      <dsp:txXfrm>
        <a:off x="19904" y="1028084"/>
        <a:ext cx="9259655" cy="367937"/>
      </dsp:txXfrm>
    </dsp:sp>
    <dsp:sp modelId="{05221A5B-F489-468B-B2AA-98907F65C4F6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ÖDENEĞİ					: </a:t>
          </a:r>
          <a:r>
            <a:rPr lang="tr-TR" sz="1700" b="1" kern="1200" dirty="0" smtClean="0"/>
            <a:t>28.017.695 </a:t>
          </a:r>
          <a:r>
            <a:rPr lang="tr-TR" sz="1700" b="1" kern="1200" dirty="0" smtClean="0"/>
            <a:t>TL</a:t>
          </a:r>
        </a:p>
      </dsp:txBody>
      <dsp:txXfrm>
        <a:off x="19904" y="1484789"/>
        <a:ext cx="9259655" cy="367937"/>
      </dsp:txXfrm>
    </dsp:sp>
    <dsp:sp modelId="{FFBA2931-5E5B-40BA-86D4-23E2C1CD9380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DÖNEM SONUNA KADAR YAPILAN HARCAMA	: </a:t>
          </a:r>
          <a:r>
            <a:rPr lang="tr-TR" sz="1700" b="1" kern="1200" dirty="0" smtClean="0"/>
            <a:t>23.141.762 </a:t>
          </a:r>
          <a:r>
            <a:rPr lang="tr-TR" sz="1700" b="1" kern="1200" dirty="0" smtClean="0"/>
            <a:t>TL</a:t>
          </a:r>
          <a:endParaRPr lang="tr-TR" sz="1700" b="1" kern="1200" dirty="0"/>
        </a:p>
      </dsp:txBody>
      <dsp:txXfrm>
        <a:off x="19904" y="1941494"/>
        <a:ext cx="9259655" cy="367937"/>
      </dsp:txXfrm>
    </dsp:sp>
    <dsp:sp modelId="{4CB4C53F-CB4B-4A1A-8A0F-4884BE2BCD57}">
      <dsp:nvSpPr>
        <dsp:cNvPr id="0" name=""/>
        <dsp:cNvSpPr/>
      </dsp:nvSpPr>
      <dsp:spPr>
        <a:xfrm>
          <a:off x="0" y="237829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PARASAL GERÇEKLEŞME				: % </a:t>
          </a:r>
          <a:r>
            <a:rPr lang="tr-TR" sz="1700" b="1" kern="1200" dirty="0" smtClean="0"/>
            <a:t>66</a:t>
          </a:r>
          <a:endParaRPr lang="tr-TR" sz="1700" b="1" kern="1200" dirty="0" smtClean="0"/>
        </a:p>
      </dsp:txBody>
      <dsp:txXfrm>
        <a:off x="19904" y="2398199"/>
        <a:ext cx="9259655" cy="367937"/>
      </dsp:txXfrm>
    </dsp:sp>
    <dsp:sp modelId="{FE3C4A0D-9E83-40B1-A619-E02300526544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BİTEN PROJE SAYISI				: </a:t>
          </a:r>
          <a:r>
            <a:rPr lang="tr-TR" sz="1700" b="1" kern="1200" dirty="0" smtClean="0"/>
            <a:t>-</a:t>
          </a:r>
          <a:endParaRPr lang="tr-TR" sz="1700" b="1" kern="1200" dirty="0" smtClean="0"/>
        </a:p>
      </dsp:txBody>
      <dsp:txXfrm>
        <a:off x="19904" y="2854904"/>
        <a:ext cx="9259655" cy="367937"/>
      </dsp:txXfrm>
    </dsp:sp>
    <dsp:sp modelId="{604FF4AF-06C8-4023-A4A3-C88266E57CA5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DEVAM EDEN PROJE SAYISI			: </a:t>
          </a:r>
          <a:r>
            <a:rPr lang="tr-TR" sz="1700" b="1" kern="1200" dirty="0" smtClean="0"/>
            <a:t>4</a:t>
          </a:r>
          <a:endParaRPr lang="tr-TR" sz="1700" b="1" kern="1200" dirty="0"/>
        </a:p>
      </dsp:txBody>
      <dsp:txXfrm>
        <a:off x="19904" y="3311609"/>
        <a:ext cx="9259655" cy="367937"/>
      </dsp:txXfrm>
    </dsp:sp>
    <dsp:sp modelId="{65C71631-C5F1-44C5-895B-D5C09C60A26F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BAŞLANMAYAN PROJE SAYISI			: -</a:t>
          </a:r>
        </a:p>
      </dsp:txBody>
      <dsp:txXfrm>
        <a:off x="19904" y="3768314"/>
        <a:ext cx="9259655" cy="367937"/>
      </dsp:txXfrm>
    </dsp:sp>
    <dsp:sp modelId="{34DE4925-C7D1-4BAB-A3C0-5AF57032B492}">
      <dsp:nvSpPr>
        <dsp:cNvPr id="0" name=""/>
        <dsp:cNvSpPr/>
      </dsp:nvSpPr>
      <dsp:spPr>
        <a:xfrm>
          <a:off x="0" y="420511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İHALE AŞAMASINDAKİ PROJE SAYISI		: -</a:t>
          </a:r>
          <a:endParaRPr lang="tr-TR" sz="1700" kern="1200" dirty="0" smtClean="0"/>
        </a:p>
      </dsp:txBody>
      <dsp:txXfrm>
        <a:off x="19904" y="4225019"/>
        <a:ext cx="9259655" cy="3679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F3928-60DE-4E93-AE1F-A0901ABC98C8}">
      <dsp:nvSpPr>
        <dsp:cNvPr id="0" name=""/>
        <dsp:cNvSpPr/>
      </dsp:nvSpPr>
      <dsp:spPr>
        <a:xfrm>
          <a:off x="0" y="9477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SAYISI				: </a:t>
          </a:r>
          <a:r>
            <a:rPr lang="tr-TR" sz="1700" b="1" kern="1200" dirty="0" smtClean="0"/>
            <a:t>3</a:t>
          </a:r>
          <a:endParaRPr lang="tr-TR" sz="1700" b="1" kern="1200" dirty="0" smtClean="0"/>
        </a:p>
      </dsp:txBody>
      <dsp:txXfrm>
        <a:off x="19904" y="114674"/>
        <a:ext cx="9259655" cy="367937"/>
      </dsp:txXfrm>
    </dsp:sp>
    <dsp:sp modelId="{958D7A8F-A24D-48AC-BF7E-6E3583EABAE4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TUTARI				: </a:t>
          </a:r>
          <a:r>
            <a:rPr lang="tr-TR" sz="1700" b="1" kern="1200" dirty="0" smtClean="0"/>
            <a:t>2.495.896 </a:t>
          </a:r>
          <a:r>
            <a:rPr lang="tr-TR" sz="1700" b="1" kern="1200" dirty="0" smtClean="0"/>
            <a:t>TL</a:t>
          </a:r>
        </a:p>
      </dsp:txBody>
      <dsp:txXfrm>
        <a:off x="19904" y="571379"/>
        <a:ext cx="9259655" cy="367937"/>
      </dsp:txXfrm>
    </dsp:sp>
    <dsp:sp modelId="{46E946E6-E116-4C9E-886C-4D5A4372AA64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ÖNCEKİ YILLAR HARCAMASI			: 0 TL</a:t>
          </a:r>
        </a:p>
      </dsp:txBody>
      <dsp:txXfrm>
        <a:off x="19904" y="1028084"/>
        <a:ext cx="9259655" cy="367937"/>
      </dsp:txXfrm>
    </dsp:sp>
    <dsp:sp modelId="{68AFE34D-5A37-4B60-B249-819B3217110C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ÖDENEĞİ					: </a:t>
          </a:r>
          <a:r>
            <a:rPr lang="tr-TR" sz="1700" b="1" kern="1200" dirty="0" smtClean="0"/>
            <a:t>2.381.959 </a:t>
          </a:r>
          <a:r>
            <a:rPr lang="tr-TR" sz="1700" b="1" kern="1200" dirty="0" smtClean="0"/>
            <a:t>TL</a:t>
          </a:r>
        </a:p>
      </dsp:txBody>
      <dsp:txXfrm>
        <a:off x="19904" y="1484789"/>
        <a:ext cx="9259655" cy="367937"/>
      </dsp:txXfrm>
    </dsp:sp>
    <dsp:sp modelId="{27F848B8-015D-42EC-B0BA-AAB1439DE005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HARCAMA TUTARI				: </a:t>
          </a:r>
          <a:r>
            <a:rPr lang="tr-TR" sz="1700" b="1" kern="1200" dirty="0" smtClean="0"/>
            <a:t>441.069 </a:t>
          </a:r>
          <a:r>
            <a:rPr lang="tr-TR" sz="1700" b="1" kern="1200" dirty="0" smtClean="0"/>
            <a:t>TL</a:t>
          </a:r>
          <a:endParaRPr lang="tr-TR" sz="1700" b="1" kern="1200" dirty="0"/>
        </a:p>
      </dsp:txBody>
      <dsp:txXfrm>
        <a:off x="19904" y="1941494"/>
        <a:ext cx="9259655" cy="367937"/>
      </dsp:txXfrm>
    </dsp:sp>
    <dsp:sp modelId="{3DFC95A9-0BC8-4DC6-A2A6-F4CD9BE0155A}">
      <dsp:nvSpPr>
        <dsp:cNvPr id="0" name=""/>
        <dsp:cNvSpPr/>
      </dsp:nvSpPr>
      <dsp:spPr>
        <a:xfrm>
          <a:off x="0" y="2362796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PARASAL GERÇEKLEŞME				: % </a:t>
          </a:r>
          <a:r>
            <a:rPr lang="tr-TR" sz="1700" b="1" kern="1200" dirty="0" smtClean="0"/>
            <a:t>017</a:t>
          </a:r>
          <a:endParaRPr lang="tr-TR" sz="1700" b="1" kern="1200" dirty="0" smtClean="0"/>
        </a:p>
      </dsp:txBody>
      <dsp:txXfrm>
        <a:off x="19904" y="2382700"/>
        <a:ext cx="9259655" cy="367937"/>
      </dsp:txXfrm>
    </dsp:sp>
    <dsp:sp modelId="{B483DDDD-83E7-4FF3-8A50-9ED97C4C39E3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BİTEN PROJE SAYISI				: -</a:t>
          </a:r>
        </a:p>
      </dsp:txBody>
      <dsp:txXfrm>
        <a:off x="19904" y="2854904"/>
        <a:ext cx="9259655" cy="367937"/>
      </dsp:txXfrm>
    </dsp:sp>
    <dsp:sp modelId="{672937D8-17F8-4341-B353-27E473AFDE3D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DEVAM EDEN PROJE SAYISI			: </a:t>
          </a:r>
          <a:r>
            <a:rPr lang="tr-TR" sz="1700" b="1" kern="1200" dirty="0" smtClean="0"/>
            <a:t>3</a:t>
          </a:r>
          <a:endParaRPr lang="tr-TR" sz="1700" b="1" kern="1200" dirty="0"/>
        </a:p>
      </dsp:txBody>
      <dsp:txXfrm>
        <a:off x="19904" y="3311609"/>
        <a:ext cx="9259655" cy="367937"/>
      </dsp:txXfrm>
    </dsp:sp>
    <dsp:sp modelId="{5E539D03-9791-42C1-9B62-6E9168259E2F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İHALE AŞAMASINDAKİ PROJE SAYISI		: </a:t>
          </a:r>
          <a:r>
            <a:rPr lang="tr-TR" sz="1700" b="1" kern="1200" dirty="0" smtClean="0"/>
            <a:t>-</a:t>
          </a:r>
          <a:endParaRPr lang="tr-TR" sz="1700" b="1" kern="1200" dirty="0" smtClean="0"/>
        </a:p>
      </dsp:txBody>
      <dsp:txXfrm>
        <a:off x="19904" y="3768314"/>
        <a:ext cx="9259655" cy="367937"/>
      </dsp:txXfrm>
    </dsp:sp>
    <dsp:sp modelId="{004EE27E-1CF1-4009-BFB7-879696814343}">
      <dsp:nvSpPr>
        <dsp:cNvPr id="0" name=""/>
        <dsp:cNvSpPr/>
      </dsp:nvSpPr>
      <dsp:spPr>
        <a:xfrm>
          <a:off x="0" y="420511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YER TESLİMİ YAPILAN PROJE SAYISI		: -</a:t>
          </a:r>
          <a:endParaRPr lang="tr-TR" sz="1700" kern="1200" dirty="0" smtClean="0"/>
        </a:p>
      </dsp:txBody>
      <dsp:txXfrm>
        <a:off x="19904" y="4225019"/>
        <a:ext cx="9259655" cy="3679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F2DD0-E292-4E65-9AFC-79BED7C55556}">
      <dsp:nvSpPr>
        <dsp:cNvPr id="0" name=""/>
        <dsp:cNvSpPr/>
      </dsp:nvSpPr>
      <dsp:spPr>
        <a:xfrm>
          <a:off x="0" y="9477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SAYISI				: </a:t>
          </a:r>
          <a:r>
            <a:rPr lang="tr-TR" sz="1700" b="1" kern="1200" dirty="0" smtClean="0"/>
            <a:t>9</a:t>
          </a:r>
          <a:endParaRPr lang="tr-TR" sz="1700" b="1" kern="1200" dirty="0" smtClean="0"/>
        </a:p>
      </dsp:txBody>
      <dsp:txXfrm>
        <a:off x="19904" y="114674"/>
        <a:ext cx="9259655" cy="367937"/>
      </dsp:txXfrm>
    </dsp:sp>
    <dsp:sp modelId="{6ED56CA2-E193-45A9-BB52-08FA6AEBFE7D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TUTARI				: </a:t>
          </a:r>
          <a:r>
            <a:rPr lang="tr-TR" sz="1700" b="1" kern="1200" dirty="0" smtClean="0"/>
            <a:t>23.053.984 </a:t>
          </a:r>
          <a:r>
            <a:rPr lang="tr-TR" sz="1700" b="1" kern="1200" dirty="0" smtClean="0"/>
            <a:t>TL</a:t>
          </a:r>
        </a:p>
      </dsp:txBody>
      <dsp:txXfrm>
        <a:off x="19904" y="571379"/>
        <a:ext cx="9259655" cy="367937"/>
      </dsp:txXfrm>
    </dsp:sp>
    <dsp:sp modelId="{0377387F-E16D-4428-87C9-B7E428BDBC1D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ÖNCEKİ YILLAR HARCAMASI			: 4.440.715 TL</a:t>
          </a:r>
        </a:p>
      </dsp:txBody>
      <dsp:txXfrm>
        <a:off x="19904" y="1028084"/>
        <a:ext cx="9259655" cy="367937"/>
      </dsp:txXfrm>
    </dsp:sp>
    <dsp:sp modelId="{09681213-00BE-4B10-91CB-B84241598F4B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ÖDENEĞİ					: </a:t>
          </a:r>
          <a:r>
            <a:rPr lang="tr-TR" sz="1700" b="1" kern="1200" dirty="0" smtClean="0"/>
            <a:t>4.755.762 </a:t>
          </a:r>
          <a:r>
            <a:rPr lang="tr-TR" sz="1700" b="1" kern="1200" dirty="0" smtClean="0"/>
            <a:t>TL</a:t>
          </a:r>
        </a:p>
      </dsp:txBody>
      <dsp:txXfrm>
        <a:off x="19904" y="1484789"/>
        <a:ext cx="9259655" cy="367937"/>
      </dsp:txXfrm>
    </dsp:sp>
    <dsp:sp modelId="{FE12583C-29E3-4AAB-99F8-EDB6EA6D91FF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HARCAMA TUTARI				: </a:t>
          </a:r>
          <a:r>
            <a:rPr lang="tr-TR" sz="1700" b="1" kern="1200" dirty="0" smtClean="0"/>
            <a:t>451.813 </a:t>
          </a:r>
          <a:r>
            <a:rPr lang="tr-TR" sz="1700" b="1" kern="1200" dirty="0" smtClean="0"/>
            <a:t>TL</a:t>
          </a:r>
          <a:endParaRPr lang="tr-TR" sz="1700" b="1" kern="1200" dirty="0"/>
        </a:p>
      </dsp:txBody>
      <dsp:txXfrm>
        <a:off x="19904" y="1941494"/>
        <a:ext cx="9259655" cy="367937"/>
      </dsp:txXfrm>
    </dsp:sp>
    <dsp:sp modelId="{163AD474-B132-415C-A416-68296567DBA0}">
      <dsp:nvSpPr>
        <dsp:cNvPr id="0" name=""/>
        <dsp:cNvSpPr/>
      </dsp:nvSpPr>
      <dsp:spPr>
        <a:xfrm>
          <a:off x="0" y="237829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PARASAL GERÇEKLEŞME				: %</a:t>
          </a:r>
          <a:r>
            <a:rPr lang="tr-TR" sz="1700" b="1" kern="1200" dirty="0" smtClean="0"/>
            <a:t>21</a:t>
          </a:r>
          <a:endParaRPr lang="tr-TR" sz="1700" b="1" kern="1200" dirty="0" smtClean="0"/>
        </a:p>
      </dsp:txBody>
      <dsp:txXfrm>
        <a:off x="19904" y="2398199"/>
        <a:ext cx="9259655" cy="367937"/>
      </dsp:txXfrm>
    </dsp:sp>
    <dsp:sp modelId="{9D821458-2B4C-4F6D-B9E8-62DD169E5340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BİTEN PROJE SAYISI				: 1</a:t>
          </a:r>
        </a:p>
      </dsp:txBody>
      <dsp:txXfrm>
        <a:off x="19904" y="2854904"/>
        <a:ext cx="9259655" cy="367937"/>
      </dsp:txXfrm>
    </dsp:sp>
    <dsp:sp modelId="{EF3885F9-4295-4225-B95B-4649C046E190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DEVAM EDEN PROJE SAYISI			: </a:t>
          </a:r>
          <a:r>
            <a:rPr lang="tr-TR" sz="1700" b="1" kern="1200" dirty="0" smtClean="0"/>
            <a:t>7</a:t>
          </a:r>
          <a:endParaRPr lang="tr-TR" sz="1700" b="1" kern="1200" dirty="0"/>
        </a:p>
      </dsp:txBody>
      <dsp:txXfrm>
        <a:off x="19904" y="3311609"/>
        <a:ext cx="9259655" cy="367937"/>
      </dsp:txXfrm>
    </dsp:sp>
    <dsp:sp modelId="{A050F445-B579-46A5-B427-0C73BA0BA8E3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BAŞLANMAYAN PROJE SAYISI			: 1</a:t>
          </a:r>
        </a:p>
      </dsp:txBody>
      <dsp:txXfrm>
        <a:off x="19904" y="3768314"/>
        <a:ext cx="9259655" cy="367937"/>
      </dsp:txXfrm>
    </dsp:sp>
    <dsp:sp modelId="{78D4035E-AF7F-43F0-8A98-E80CB9B8E4F8}">
      <dsp:nvSpPr>
        <dsp:cNvPr id="0" name=""/>
        <dsp:cNvSpPr/>
      </dsp:nvSpPr>
      <dsp:spPr>
        <a:xfrm>
          <a:off x="0" y="420511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İHALE AŞAMASINDAKİ PROJE SAYISI		: </a:t>
          </a:r>
          <a:r>
            <a:rPr lang="tr-TR" sz="1700" b="1" kern="1200" dirty="0" smtClean="0"/>
            <a:t>-</a:t>
          </a:r>
          <a:endParaRPr lang="tr-TR" sz="1700" kern="1200" dirty="0" smtClean="0"/>
        </a:p>
      </dsp:txBody>
      <dsp:txXfrm>
        <a:off x="19904" y="4225019"/>
        <a:ext cx="9259655" cy="36793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F2DD0-E292-4E65-9AFC-79BED7C55556}">
      <dsp:nvSpPr>
        <dsp:cNvPr id="0" name=""/>
        <dsp:cNvSpPr/>
      </dsp:nvSpPr>
      <dsp:spPr>
        <a:xfrm>
          <a:off x="0" y="9477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SAYISI				: 1</a:t>
          </a:r>
        </a:p>
      </dsp:txBody>
      <dsp:txXfrm>
        <a:off x="19904" y="114674"/>
        <a:ext cx="9259655" cy="367937"/>
      </dsp:txXfrm>
    </dsp:sp>
    <dsp:sp modelId="{6ED56CA2-E193-45A9-BB52-08FA6AEBFE7D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TUTARI				: 6.621.340 TL</a:t>
          </a:r>
        </a:p>
      </dsp:txBody>
      <dsp:txXfrm>
        <a:off x="19904" y="571379"/>
        <a:ext cx="9259655" cy="367937"/>
      </dsp:txXfrm>
    </dsp:sp>
    <dsp:sp modelId="{0377387F-E16D-4428-87C9-B7E428BDBC1D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ÖNCEKİ YILLAR HARCAMASI			: 6.154.648 TL</a:t>
          </a:r>
        </a:p>
      </dsp:txBody>
      <dsp:txXfrm>
        <a:off x="19904" y="1028084"/>
        <a:ext cx="9259655" cy="367937"/>
      </dsp:txXfrm>
    </dsp:sp>
    <dsp:sp modelId="{09681213-00BE-4B10-91CB-B84241598F4B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ÖDENEĞİ					: - TL</a:t>
          </a:r>
        </a:p>
      </dsp:txBody>
      <dsp:txXfrm>
        <a:off x="19904" y="1484789"/>
        <a:ext cx="9259655" cy="367937"/>
      </dsp:txXfrm>
    </dsp:sp>
    <dsp:sp modelId="{FE12583C-29E3-4AAB-99F8-EDB6EA6D91FF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DÖNEM SONUNA KADAR YAPILAN HARCAMA	: - TL</a:t>
          </a:r>
          <a:endParaRPr lang="tr-TR" sz="1700" b="1" kern="1200" dirty="0"/>
        </a:p>
      </dsp:txBody>
      <dsp:txXfrm>
        <a:off x="19904" y="1941494"/>
        <a:ext cx="9259655" cy="367937"/>
      </dsp:txXfrm>
    </dsp:sp>
    <dsp:sp modelId="{163AD474-B132-415C-A416-68296567DBA0}">
      <dsp:nvSpPr>
        <dsp:cNvPr id="0" name=""/>
        <dsp:cNvSpPr/>
      </dsp:nvSpPr>
      <dsp:spPr>
        <a:xfrm>
          <a:off x="0" y="237829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PARASAL GERÇEKLEŞME				: 93</a:t>
          </a:r>
        </a:p>
      </dsp:txBody>
      <dsp:txXfrm>
        <a:off x="19904" y="2398199"/>
        <a:ext cx="9259655" cy="367937"/>
      </dsp:txXfrm>
    </dsp:sp>
    <dsp:sp modelId="{9D821458-2B4C-4F6D-B9E8-62DD169E5340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BİTEN PROJE SAYISI				: -</a:t>
          </a:r>
        </a:p>
      </dsp:txBody>
      <dsp:txXfrm>
        <a:off x="19904" y="2854904"/>
        <a:ext cx="9259655" cy="367937"/>
      </dsp:txXfrm>
    </dsp:sp>
    <dsp:sp modelId="{EF3885F9-4295-4225-B95B-4649C046E190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DEVAM EDEN PROJE SAYISI			: 1</a:t>
          </a:r>
          <a:endParaRPr lang="tr-TR" sz="1700" b="1" kern="1200" dirty="0"/>
        </a:p>
      </dsp:txBody>
      <dsp:txXfrm>
        <a:off x="19904" y="3311609"/>
        <a:ext cx="9259655" cy="367937"/>
      </dsp:txXfrm>
    </dsp:sp>
    <dsp:sp modelId="{A050F445-B579-46A5-B427-0C73BA0BA8E3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BAŞLANMAYAN PROJE SAYISI			: -</a:t>
          </a:r>
        </a:p>
      </dsp:txBody>
      <dsp:txXfrm>
        <a:off x="19904" y="3768314"/>
        <a:ext cx="9259655" cy="367937"/>
      </dsp:txXfrm>
    </dsp:sp>
    <dsp:sp modelId="{78D4035E-AF7F-43F0-8A98-E80CB9B8E4F8}">
      <dsp:nvSpPr>
        <dsp:cNvPr id="0" name=""/>
        <dsp:cNvSpPr/>
      </dsp:nvSpPr>
      <dsp:spPr>
        <a:xfrm>
          <a:off x="0" y="420511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İHALE AŞAMASINDAKİ PROJE SAYISI		: -</a:t>
          </a:r>
          <a:endParaRPr lang="tr-TR" sz="1700" kern="1200" dirty="0" smtClean="0"/>
        </a:p>
      </dsp:txBody>
      <dsp:txXfrm>
        <a:off x="19904" y="4225019"/>
        <a:ext cx="9259655" cy="367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67EA4-3202-49CE-A68D-96495DC9D140}">
      <dsp:nvSpPr>
        <dsp:cNvPr id="0" name=""/>
        <dsp:cNvSpPr/>
      </dsp:nvSpPr>
      <dsp:spPr>
        <a:xfrm>
          <a:off x="0" y="1578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TOPLAM PROJE SAYISI				: </a:t>
          </a:r>
          <a:r>
            <a:rPr lang="tr-TR" sz="1800" b="1" kern="1200" dirty="0" smtClean="0"/>
            <a:t>21</a:t>
          </a:r>
          <a:endParaRPr lang="tr-TR" sz="1800" kern="1200" dirty="0">
            <a:effectLst/>
          </a:endParaRPr>
        </a:p>
      </dsp:txBody>
      <dsp:txXfrm>
        <a:off x="20168" y="21746"/>
        <a:ext cx="9259127" cy="372817"/>
      </dsp:txXfrm>
    </dsp:sp>
    <dsp:sp modelId="{989011AC-9F4A-4F92-A25B-77EEC81ACA0E}">
      <dsp:nvSpPr>
        <dsp:cNvPr id="0" name=""/>
        <dsp:cNvSpPr/>
      </dsp:nvSpPr>
      <dsp:spPr>
        <a:xfrm>
          <a:off x="0" y="428428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TOPLAM PROJE TUTARI				: </a:t>
          </a:r>
          <a:r>
            <a:rPr lang="tr-TR" sz="1800" b="1" kern="1200" dirty="0" smtClean="0"/>
            <a:t>5.697.924.000 </a:t>
          </a:r>
          <a:r>
            <a:rPr lang="tr-TR" sz="1800" b="1" kern="1200" dirty="0" smtClean="0"/>
            <a:t>TL</a:t>
          </a:r>
        </a:p>
      </dsp:txBody>
      <dsp:txXfrm>
        <a:off x="20168" y="448596"/>
        <a:ext cx="9259127" cy="372817"/>
      </dsp:txXfrm>
    </dsp:sp>
    <dsp:sp modelId="{3171806F-DDE0-4F2B-A0EC-EBB258C20EA4}">
      <dsp:nvSpPr>
        <dsp:cNvPr id="0" name=""/>
        <dsp:cNvSpPr/>
      </dsp:nvSpPr>
      <dsp:spPr>
        <a:xfrm>
          <a:off x="0" y="855279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ÖNCEKİ YILLAR HARCAMASI			: </a:t>
          </a:r>
          <a:r>
            <a:rPr lang="tr-TR" sz="1800" b="1" kern="1200" dirty="0" smtClean="0"/>
            <a:t>4.552.839.335 </a:t>
          </a:r>
          <a:r>
            <a:rPr lang="tr-TR" sz="1800" b="1" kern="1200" dirty="0" smtClean="0"/>
            <a:t>TL</a:t>
          </a:r>
        </a:p>
      </dsp:txBody>
      <dsp:txXfrm>
        <a:off x="20168" y="875447"/>
        <a:ext cx="9259127" cy="372817"/>
      </dsp:txXfrm>
    </dsp:sp>
    <dsp:sp modelId="{EA837BE8-B83D-4280-A64A-993E36FE950B}">
      <dsp:nvSpPr>
        <dsp:cNvPr id="0" name=""/>
        <dsp:cNvSpPr/>
      </dsp:nvSpPr>
      <dsp:spPr>
        <a:xfrm>
          <a:off x="0" y="1282129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YILI ÖDENEĞİ					: </a:t>
          </a:r>
          <a:r>
            <a:rPr lang="tr-TR" sz="1800" b="1" kern="1200" dirty="0" smtClean="0"/>
            <a:t>644.090.000 </a:t>
          </a:r>
          <a:r>
            <a:rPr lang="tr-TR" sz="1800" b="1" kern="1200" dirty="0" smtClean="0"/>
            <a:t>TL</a:t>
          </a:r>
        </a:p>
      </dsp:txBody>
      <dsp:txXfrm>
        <a:off x="20168" y="1302297"/>
        <a:ext cx="9259127" cy="372817"/>
      </dsp:txXfrm>
    </dsp:sp>
    <dsp:sp modelId="{8F32C6DD-11D2-4AE7-B3FC-1128B9696488}">
      <dsp:nvSpPr>
        <dsp:cNvPr id="0" name=""/>
        <dsp:cNvSpPr/>
      </dsp:nvSpPr>
      <dsp:spPr>
        <a:xfrm>
          <a:off x="0" y="1744838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YILI  HARCAMASI				: </a:t>
          </a:r>
          <a:r>
            <a:rPr lang="tr-TR" sz="1800" b="1" kern="1200" dirty="0" smtClean="0"/>
            <a:t>644.076.000 </a:t>
          </a:r>
          <a:r>
            <a:rPr lang="tr-TR" sz="1800" b="1" kern="1200" dirty="0" smtClean="0"/>
            <a:t>TL</a:t>
          </a:r>
        </a:p>
      </dsp:txBody>
      <dsp:txXfrm>
        <a:off x="20168" y="1765006"/>
        <a:ext cx="9259127" cy="372817"/>
      </dsp:txXfrm>
    </dsp:sp>
    <dsp:sp modelId="{8F03A95C-8CCE-4964-80FF-808EFD34693A}">
      <dsp:nvSpPr>
        <dsp:cNvPr id="0" name=""/>
        <dsp:cNvSpPr/>
      </dsp:nvSpPr>
      <dsp:spPr>
        <a:xfrm>
          <a:off x="0" y="2135829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PARASAL GERÇEKLEŞME				: %</a:t>
          </a:r>
          <a:r>
            <a:rPr lang="tr-TR" sz="1800" b="1" kern="1200" dirty="0" smtClean="0"/>
            <a:t>81</a:t>
          </a:r>
          <a:endParaRPr lang="tr-TR" sz="1800" b="1" kern="1200" dirty="0" smtClean="0"/>
        </a:p>
      </dsp:txBody>
      <dsp:txXfrm>
        <a:off x="20168" y="2155997"/>
        <a:ext cx="9259127" cy="372817"/>
      </dsp:txXfrm>
    </dsp:sp>
    <dsp:sp modelId="{2C04A525-8C10-47BB-93DC-7B8C3E113FCF}">
      <dsp:nvSpPr>
        <dsp:cNvPr id="0" name=""/>
        <dsp:cNvSpPr/>
      </dsp:nvSpPr>
      <dsp:spPr>
        <a:xfrm>
          <a:off x="0" y="2562680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BİTEN PROJE SAYISI				: </a:t>
          </a:r>
          <a:r>
            <a:rPr lang="tr-TR" sz="1800" b="1" kern="1200" dirty="0" smtClean="0"/>
            <a:t>3</a:t>
          </a:r>
          <a:endParaRPr lang="tr-TR" sz="1800" b="1" kern="1200" dirty="0" smtClean="0"/>
        </a:p>
      </dsp:txBody>
      <dsp:txXfrm>
        <a:off x="20168" y="2582848"/>
        <a:ext cx="9259127" cy="372817"/>
      </dsp:txXfrm>
    </dsp:sp>
    <dsp:sp modelId="{395526AD-944E-4631-B2BB-D6AC21AE025A}">
      <dsp:nvSpPr>
        <dsp:cNvPr id="0" name=""/>
        <dsp:cNvSpPr/>
      </dsp:nvSpPr>
      <dsp:spPr>
        <a:xfrm>
          <a:off x="0" y="2989530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DEVAM EDEN PROJE SAYISI			: </a:t>
          </a:r>
          <a:r>
            <a:rPr lang="tr-TR" sz="1800" b="1" kern="1200" dirty="0" smtClean="0"/>
            <a:t>20</a:t>
          </a:r>
          <a:endParaRPr lang="tr-TR" sz="1800" b="1" kern="1200" dirty="0"/>
        </a:p>
      </dsp:txBody>
      <dsp:txXfrm>
        <a:off x="20168" y="3009698"/>
        <a:ext cx="9259127" cy="372817"/>
      </dsp:txXfrm>
    </dsp:sp>
    <dsp:sp modelId="{936EF6AE-7857-4B7E-B587-AF5815CDA6BE}">
      <dsp:nvSpPr>
        <dsp:cNvPr id="0" name=""/>
        <dsp:cNvSpPr/>
      </dsp:nvSpPr>
      <dsp:spPr>
        <a:xfrm>
          <a:off x="0" y="3416380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BAŞLANMAYAN PROJE SAYISI			: 1</a:t>
          </a:r>
        </a:p>
      </dsp:txBody>
      <dsp:txXfrm>
        <a:off x="20168" y="3436548"/>
        <a:ext cx="9259127" cy="372817"/>
      </dsp:txXfrm>
    </dsp:sp>
    <dsp:sp modelId="{22287F72-5CD3-4DE1-A148-C5C4819365CB}">
      <dsp:nvSpPr>
        <dsp:cNvPr id="0" name=""/>
        <dsp:cNvSpPr/>
      </dsp:nvSpPr>
      <dsp:spPr>
        <a:xfrm>
          <a:off x="0" y="3843231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İHALE AŞAMASINDAKİPROJE SAYISI		: -</a:t>
          </a:r>
        </a:p>
      </dsp:txBody>
      <dsp:txXfrm>
        <a:off x="20168" y="3863399"/>
        <a:ext cx="9259127" cy="372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67EA4-3202-49CE-A68D-96495DC9D140}">
      <dsp:nvSpPr>
        <dsp:cNvPr id="0" name=""/>
        <dsp:cNvSpPr/>
      </dsp:nvSpPr>
      <dsp:spPr>
        <a:xfrm>
          <a:off x="0" y="1578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TOPLAM PROJE SAYISI				: 1</a:t>
          </a:r>
          <a:endParaRPr lang="tr-TR" sz="1800" kern="1200" dirty="0">
            <a:effectLst/>
          </a:endParaRPr>
        </a:p>
      </dsp:txBody>
      <dsp:txXfrm>
        <a:off x="20168" y="21746"/>
        <a:ext cx="9259127" cy="372817"/>
      </dsp:txXfrm>
    </dsp:sp>
    <dsp:sp modelId="{989011AC-9F4A-4F92-A25B-77EEC81ACA0E}">
      <dsp:nvSpPr>
        <dsp:cNvPr id="0" name=""/>
        <dsp:cNvSpPr/>
      </dsp:nvSpPr>
      <dsp:spPr>
        <a:xfrm>
          <a:off x="0" y="428428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TOPLAM PROJE TUTARI				: 250.000.000 TL</a:t>
          </a:r>
        </a:p>
      </dsp:txBody>
      <dsp:txXfrm>
        <a:off x="20168" y="448596"/>
        <a:ext cx="9259127" cy="372817"/>
      </dsp:txXfrm>
    </dsp:sp>
    <dsp:sp modelId="{3171806F-DDE0-4F2B-A0EC-EBB258C20EA4}">
      <dsp:nvSpPr>
        <dsp:cNvPr id="0" name=""/>
        <dsp:cNvSpPr/>
      </dsp:nvSpPr>
      <dsp:spPr>
        <a:xfrm>
          <a:off x="0" y="855279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ÖNCEKİ YILLAR HARCAMASI			: </a:t>
          </a:r>
          <a:r>
            <a:rPr lang="tr-TR" sz="1800" b="1" kern="1200" dirty="0" smtClean="0"/>
            <a:t>58.306.000 </a:t>
          </a:r>
          <a:r>
            <a:rPr lang="tr-TR" sz="1800" b="1" kern="1200" dirty="0" smtClean="0"/>
            <a:t>TL</a:t>
          </a:r>
        </a:p>
      </dsp:txBody>
      <dsp:txXfrm>
        <a:off x="20168" y="875447"/>
        <a:ext cx="9259127" cy="372817"/>
      </dsp:txXfrm>
    </dsp:sp>
    <dsp:sp modelId="{EA837BE8-B83D-4280-A64A-993E36FE950B}">
      <dsp:nvSpPr>
        <dsp:cNvPr id="0" name=""/>
        <dsp:cNvSpPr/>
      </dsp:nvSpPr>
      <dsp:spPr>
        <a:xfrm>
          <a:off x="0" y="1282129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YILI ÖDENEĞİ					: 111.440.000 TL</a:t>
          </a:r>
        </a:p>
      </dsp:txBody>
      <dsp:txXfrm>
        <a:off x="20168" y="1302297"/>
        <a:ext cx="9259127" cy="372817"/>
      </dsp:txXfrm>
    </dsp:sp>
    <dsp:sp modelId="{8F32C6DD-11D2-4AE7-B3FC-1128B9696488}">
      <dsp:nvSpPr>
        <dsp:cNvPr id="0" name=""/>
        <dsp:cNvSpPr/>
      </dsp:nvSpPr>
      <dsp:spPr>
        <a:xfrm>
          <a:off x="0" y="1708979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YILI HARCAMA TUTARI				: 70.000.000 TL</a:t>
          </a:r>
        </a:p>
      </dsp:txBody>
      <dsp:txXfrm>
        <a:off x="20168" y="1729147"/>
        <a:ext cx="9259127" cy="372817"/>
      </dsp:txXfrm>
    </dsp:sp>
    <dsp:sp modelId="{8F03A95C-8CCE-4964-80FF-808EFD34693A}">
      <dsp:nvSpPr>
        <dsp:cNvPr id="0" name=""/>
        <dsp:cNvSpPr/>
      </dsp:nvSpPr>
      <dsp:spPr>
        <a:xfrm>
          <a:off x="0" y="2135829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PARASAL GERÇEKLEŞME				: %51</a:t>
          </a:r>
        </a:p>
      </dsp:txBody>
      <dsp:txXfrm>
        <a:off x="20168" y="2155997"/>
        <a:ext cx="9259127" cy="372817"/>
      </dsp:txXfrm>
    </dsp:sp>
    <dsp:sp modelId="{2C04A525-8C10-47BB-93DC-7B8C3E113FCF}">
      <dsp:nvSpPr>
        <dsp:cNvPr id="0" name=""/>
        <dsp:cNvSpPr/>
      </dsp:nvSpPr>
      <dsp:spPr>
        <a:xfrm>
          <a:off x="0" y="2562680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smtClean="0"/>
            <a:t>BİTEN </a:t>
          </a:r>
          <a:r>
            <a:rPr lang="tr-TR" sz="1800" b="1" kern="1200" dirty="0" smtClean="0"/>
            <a:t>PROJE SAYISI				: -</a:t>
          </a:r>
        </a:p>
      </dsp:txBody>
      <dsp:txXfrm>
        <a:off x="20168" y="2582848"/>
        <a:ext cx="9259127" cy="372817"/>
      </dsp:txXfrm>
    </dsp:sp>
    <dsp:sp modelId="{395526AD-944E-4631-B2BB-D6AC21AE025A}">
      <dsp:nvSpPr>
        <dsp:cNvPr id="0" name=""/>
        <dsp:cNvSpPr/>
      </dsp:nvSpPr>
      <dsp:spPr>
        <a:xfrm>
          <a:off x="0" y="2989530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DEVAM EDEN PROJE SAYISI			: 1</a:t>
          </a:r>
          <a:endParaRPr lang="tr-TR" sz="1800" b="1" kern="1200" dirty="0"/>
        </a:p>
      </dsp:txBody>
      <dsp:txXfrm>
        <a:off x="20168" y="3009698"/>
        <a:ext cx="9259127" cy="372817"/>
      </dsp:txXfrm>
    </dsp:sp>
    <dsp:sp modelId="{936EF6AE-7857-4B7E-B587-AF5815CDA6BE}">
      <dsp:nvSpPr>
        <dsp:cNvPr id="0" name=""/>
        <dsp:cNvSpPr/>
      </dsp:nvSpPr>
      <dsp:spPr>
        <a:xfrm>
          <a:off x="0" y="3416380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BAŞLANMAYAN PROJE SAYISI			: -</a:t>
          </a:r>
        </a:p>
      </dsp:txBody>
      <dsp:txXfrm>
        <a:off x="20168" y="3436548"/>
        <a:ext cx="9259127" cy="372817"/>
      </dsp:txXfrm>
    </dsp:sp>
    <dsp:sp modelId="{22287F72-5CD3-4DE1-A148-C5C4819365CB}">
      <dsp:nvSpPr>
        <dsp:cNvPr id="0" name=""/>
        <dsp:cNvSpPr/>
      </dsp:nvSpPr>
      <dsp:spPr>
        <a:xfrm>
          <a:off x="0" y="3843231"/>
          <a:ext cx="9299463" cy="413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İHALE AŞAMASINDAKİPROJE SAYISI		: -</a:t>
          </a:r>
        </a:p>
      </dsp:txBody>
      <dsp:txXfrm>
        <a:off x="20168" y="3863399"/>
        <a:ext cx="9259127" cy="372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67EA4-3202-49CE-A68D-96495DC9D140}">
      <dsp:nvSpPr>
        <dsp:cNvPr id="0" name=""/>
        <dsp:cNvSpPr/>
      </dsp:nvSpPr>
      <dsp:spPr>
        <a:xfrm>
          <a:off x="0" y="2025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TOPLAM PROJE SAYISI				: </a:t>
          </a:r>
          <a:r>
            <a:rPr lang="tr-TR" sz="1800" b="1" kern="1200" dirty="0" smtClean="0"/>
            <a:t>4</a:t>
          </a:r>
          <a:endParaRPr lang="tr-TR" sz="1800" kern="1200" dirty="0">
            <a:effectLst/>
          </a:endParaRPr>
        </a:p>
      </dsp:txBody>
      <dsp:txXfrm>
        <a:off x="21190" y="23215"/>
        <a:ext cx="9257083" cy="391690"/>
      </dsp:txXfrm>
    </dsp:sp>
    <dsp:sp modelId="{E0CDDC00-90A4-4AA2-855C-5507D324C10A}">
      <dsp:nvSpPr>
        <dsp:cNvPr id="0" name=""/>
        <dsp:cNvSpPr/>
      </dsp:nvSpPr>
      <dsp:spPr>
        <a:xfrm>
          <a:off x="0" y="522912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TOPLAM PROJE TUTARI				: </a:t>
          </a:r>
          <a:r>
            <a:rPr lang="tr-TR" sz="1800" b="1" kern="1200" dirty="0" smtClean="0"/>
            <a:t>36.514.527 </a:t>
          </a:r>
          <a:r>
            <a:rPr lang="tr-TR" sz="1800" b="1" kern="1200" dirty="0" smtClean="0"/>
            <a:t>TL</a:t>
          </a:r>
        </a:p>
      </dsp:txBody>
      <dsp:txXfrm>
        <a:off x="21190" y="544102"/>
        <a:ext cx="9257083" cy="391690"/>
      </dsp:txXfrm>
    </dsp:sp>
    <dsp:sp modelId="{7D0E0A27-D022-4CD6-AD8E-560915516DB8}">
      <dsp:nvSpPr>
        <dsp:cNvPr id="0" name=""/>
        <dsp:cNvSpPr/>
      </dsp:nvSpPr>
      <dsp:spPr>
        <a:xfrm>
          <a:off x="0" y="1059291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ÖNCEKİ YILLAR HARCAMASI			: 31.393.221 TL</a:t>
          </a:r>
        </a:p>
      </dsp:txBody>
      <dsp:txXfrm>
        <a:off x="21190" y="1080481"/>
        <a:ext cx="9257083" cy="391690"/>
      </dsp:txXfrm>
    </dsp:sp>
    <dsp:sp modelId="{EA6C7216-870B-4DD8-9DA3-C3BBA37E1BD6}">
      <dsp:nvSpPr>
        <dsp:cNvPr id="0" name=""/>
        <dsp:cNvSpPr/>
      </dsp:nvSpPr>
      <dsp:spPr>
        <a:xfrm>
          <a:off x="0" y="1549182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YILI ÖDENEĞİ					: </a:t>
          </a:r>
          <a:r>
            <a:rPr lang="tr-TR" sz="1800" b="1" kern="1200" dirty="0" smtClean="0"/>
            <a:t>3.829.252 </a:t>
          </a:r>
          <a:r>
            <a:rPr lang="tr-TR" sz="1800" b="1" kern="1200" dirty="0" smtClean="0"/>
            <a:t>TL</a:t>
          </a:r>
        </a:p>
      </dsp:txBody>
      <dsp:txXfrm>
        <a:off x="21190" y="1570372"/>
        <a:ext cx="9257083" cy="391690"/>
      </dsp:txXfrm>
    </dsp:sp>
    <dsp:sp modelId="{A8660A18-A950-4E1B-A786-B6C229FB0F07}">
      <dsp:nvSpPr>
        <dsp:cNvPr id="0" name=""/>
        <dsp:cNvSpPr/>
      </dsp:nvSpPr>
      <dsp:spPr>
        <a:xfrm>
          <a:off x="0" y="1899585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YILI HARCAMA TUTARI				: </a:t>
          </a:r>
          <a:r>
            <a:rPr lang="tr-TR" sz="1800" b="1" kern="1200" dirty="0" smtClean="0"/>
            <a:t>820.174 </a:t>
          </a:r>
          <a:r>
            <a:rPr lang="tr-TR" sz="1800" b="1" kern="1200" dirty="0" smtClean="0"/>
            <a:t>TL</a:t>
          </a:r>
          <a:endParaRPr lang="tr-TR" sz="1800" b="1" kern="1200" dirty="0"/>
        </a:p>
      </dsp:txBody>
      <dsp:txXfrm>
        <a:off x="21190" y="1920775"/>
        <a:ext cx="9257083" cy="391690"/>
      </dsp:txXfrm>
    </dsp:sp>
    <dsp:sp modelId="{9774805E-18DD-4490-AFFD-7DB9528C0FB8}">
      <dsp:nvSpPr>
        <dsp:cNvPr id="0" name=""/>
        <dsp:cNvSpPr/>
      </dsp:nvSpPr>
      <dsp:spPr>
        <a:xfrm>
          <a:off x="0" y="2373975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PARASAL GERÇEKLEŞME				: </a:t>
          </a:r>
          <a:r>
            <a:rPr lang="tr-TR" sz="1800" b="1" kern="1200" dirty="0" smtClean="0"/>
            <a:t>%88</a:t>
          </a:r>
          <a:endParaRPr lang="tr-TR" sz="1800" b="1" kern="1200" dirty="0" smtClean="0"/>
        </a:p>
      </dsp:txBody>
      <dsp:txXfrm>
        <a:off x="21190" y="2395165"/>
        <a:ext cx="9257083" cy="391690"/>
      </dsp:txXfrm>
    </dsp:sp>
    <dsp:sp modelId="{728E7F9C-F781-4F88-B4E0-3FAC0ADE39E9}">
      <dsp:nvSpPr>
        <dsp:cNvPr id="0" name=""/>
        <dsp:cNvSpPr/>
      </dsp:nvSpPr>
      <dsp:spPr>
        <a:xfrm>
          <a:off x="0" y="2848365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BİTEN PROJE SAYISI				: -</a:t>
          </a:r>
        </a:p>
      </dsp:txBody>
      <dsp:txXfrm>
        <a:off x="21190" y="2869555"/>
        <a:ext cx="9257083" cy="391690"/>
      </dsp:txXfrm>
    </dsp:sp>
    <dsp:sp modelId="{19F39E63-0304-45B4-A670-1733E35FA1D0}">
      <dsp:nvSpPr>
        <dsp:cNvPr id="0" name=""/>
        <dsp:cNvSpPr/>
      </dsp:nvSpPr>
      <dsp:spPr>
        <a:xfrm>
          <a:off x="0" y="3322755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DEVAM EDEN PROJE SAYISI			: </a:t>
          </a:r>
          <a:r>
            <a:rPr lang="tr-TR" sz="1800" b="1" kern="1200" dirty="0" smtClean="0"/>
            <a:t>4</a:t>
          </a:r>
          <a:endParaRPr lang="tr-TR" sz="1800" b="1" kern="1200" dirty="0"/>
        </a:p>
      </dsp:txBody>
      <dsp:txXfrm>
        <a:off x="21190" y="3343945"/>
        <a:ext cx="9257083" cy="391690"/>
      </dsp:txXfrm>
    </dsp:sp>
    <dsp:sp modelId="{7FF03177-5723-4084-A997-92F2D11A1EC9}">
      <dsp:nvSpPr>
        <dsp:cNvPr id="0" name=""/>
        <dsp:cNvSpPr/>
      </dsp:nvSpPr>
      <dsp:spPr>
        <a:xfrm>
          <a:off x="0" y="3797145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BAŞLANMAYAN PROJE SAYISI			: -</a:t>
          </a:r>
        </a:p>
      </dsp:txBody>
      <dsp:txXfrm>
        <a:off x="21190" y="3818335"/>
        <a:ext cx="9257083" cy="391690"/>
      </dsp:txXfrm>
    </dsp:sp>
    <dsp:sp modelId="{21964785-6F17-4985-9097-55CAACC2F518}">
      <dsp:nvSpPr>
        <dsp:cNvPr id="0" name=""/>
        <dsp:cNvSpPr/>
      </dsp:nvSpPr>
      <dsp:spPr>
        <a:xfrm>
          <a:off x="0" y="4271535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İHALE AŞAMASINDAKİ PROJE SAYISI		: -	</a:t>
          </a:r>
          <a:endParaRPr lang="tr-TR" sz="1800" kern="1200" dirty="0"/>
        </a:p>
      </dsp:txBody>
      <dsp:txXfrm>
        <a:off x="21190" y="4292725"/>
        <a:ext cx="9257083" cy="3916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26841-833F-4E5A-84C4-0849E43AC5F6}">
      <dsp:nvSpPr>
        <dsp:cNvPr id="0" name=""/>
        <dsp:cNvSpPr/>
      </dsp:nvSpPr>
      <dsp:spPr>
        <a:xfrm>
          <a:off x="0" y="9477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SAYISI				: </a:t>
          </a:r>
          <a:r>
            <a:rPr lang="tr-TR" sz="1700" b="1" kern="1200" dirty="0" smtClean="0"/>
            <a:t>6</a:t>
          </a:r>
          <a:endParaRPr lang="tr-TR" sz="1700" b="1" kern="1200" dirty="0" smtClean="0"/>
        </a:p>
      </dsp:txBody>
      <dsp:txXfrm>
        <a:off x="19904" y="114674"/>
        <a:ext cx="9259655" cy="367937"/>
      </dsp:txXfrm>
    </dsp:sp>
    <dsp:sp modelId="{7E2F927E-75DF-4A8B-B029-9FD8C3F0DD9C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TUTARI				: </a:t>
          </a:r>
          <a:r>
            <a:rPr lang="tr-TR" sz="1700" b="1" kern="1200" dirty="0" smtClean="0"/>
            <a:t>7.242.000 </a:t>
          </a:r>
          <a:r>
            <a:rPr lang="tr-TR" sz="1700" b="1" kern="1200" dirty="0" smtClean="0"/>
            <a:t>TL</a:t>
          </a:r>
        </a:p>
      </dsp:txBody>
      <dsp:txXfrm>
        <a:off x="19904" y="571379"/>
        <a:ext cx="9259655" cy="367937"/>
      </dsp:txXfrm>
    </dsp:sp>
    <dsp:sp modelId="{A59D8214-EC7C-4690-99AE-89BE34C9E4AC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ÖNCEKİ YILLAR HARCAMASI			: -</a:t>
          </a:r>
        </a:p>
      </dsp:txBody>
      <dsp:txXfrm>
        <a:off x="19904" y="1028084"/>
        <a:ext cx="9259655" cy="367937"/>
      </dsp:txXfrm>
    </dsp:sp>
    <dsp:sp modelId="{AFC15D78-FE68-4593-8530-1BB1303593D6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ÖDENEĞİ					: 6.259.000 TL</a:t>
          </a:r>
        </a:p>
      </dsp:txBody>
      <dsp:txXfrm>
        <a:off x="19904" y="1484789"/>
        <a:ext cx="9259655" cy="367937"/>
      </dsp:txXfrm>
    </dsp:sp>
    <dsp:sp modelId="{1063C761-496F-4208-AF95-886937D05EE9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HARCAMA TUTARI				: </a:t>
          </a:r>
          <a:r>
            <a:rPr lang="tr-TR" sz="1700" b="1" kern="1200" dirty="0" smtClean="0"/>
            <a:t>2.814.000 </a:t>
          </a:r>
          <a:r>
            <a:rPr lang="tr-TR" sz="1700" b="1" kern="1200" dirty="0" smtClean="0"/>
            <a:t>TL</a:t>
          </a:r>
          <a:endParaRPr lang="tr-TR" sz="1700" b="1" kern="1200" dirty="0"/>
        </a:p>
      </dsp:txBody>
      <dsp:txXfrm>
        <a:off x="19904" y="1941494"/>
        <a:ext cx="9259655" cy="367937"/>
      </dsp:txXfrm>
    </dsp:sp>
    <dsp:sp modelId="{A46066F5-8C19-47FC-AA30-0C1A92EAFD7A}">
      <dsp:nvSpPr>
        <dsp:cNvPr id="0" name=""/>
        <dsp:cNvSpPr/>
      </dsp:nvSpPr>
      <dsp:spPr>
        <a:xfrm>
          <a:off x="0" y="237829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PARASAL GERÇEKLEŞME				: % </a:t>
          </a:r>
          <a:r>
            <a:rPr lang="tr-TR" sz="1700" b="1" kern="1200" dirty="0" smtClean="0"/>
            <a:t>38</a:t>
          </a:r>
          <a:endParaRPr lang="tr-TR" sz="1700" b="1" kern="1200" dirty="0" smtClean="0"/>
        </a:p>
      </dsp:txBody>
      <dsp:txXfrm>
        <a:off x="19904" y="2398199"/>
        <a:ext cx="9259655" cy="367937"/>
      </dsp:txXfrm>
    </dsp:sp>
    <dsp:sp modelId="{6C2E7FE6-C215-423A-B1B0-5B73DA400779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BİTEN PROJE SAYISI				: </a:t>
          </a:r>
          <a:r>
            <a:rPr lang="tr-TR" sz="1700" b="1" kern="1200" dirty="0" smtClean="0"/>
            <a:t>1</a:t>
          </a:r>
          <a:endParaRPr lang="tr-TR" sz="1700" b="1" kern="1200" dirty="0" smtClean="0"/>
        </a:p>
      </dsp:txBody>
      <dsp:txXfrm>
        <a:off x="19904" y="2854904"/>
        <a:ext cx="9259655" cy="367937"/>
      </dsp:txXfrm>
    </dsp:sp>
    <dsp:sp modelId="{B918A676-DCDE-4C15-A086-63627A23FDD2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DEVAM EDEN PROJE SAYISI			: </a:t>
          </a:r>
          <a:r>
            <a:rPr lang="tr-TR" sz="1700" b="1" kern="1200" dirty="0" smtClean="0"/>
            <a:t>5</a:t>
          </a:r>
          <a:endParaRPr lang="tr-TR" sz="1700" b="1" kern="1200" dirty="0"/>
        </a:p>
      </dsp:txBody>
      <dsp:txXfrm>
        <a:off x="19904" y="3311609"/>
        <a:ext cx="9259655" cy="367937"/>
      </dsp:txXfrm>
    </dsp:sp>
    <dsp:sp modelId="{9AE53231-1BA2-426D-9847-8871148D8A8F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BAŞLANMAYAN PROJE SAYISI			: </a:t>
          </a:r>
          <a:r>
            <a:rPr lang="tr-TR" sz="1700" b="1" kern="1200" dirty="0" smtClean="0"/>
            <a:t>-</a:t>
          </a:r>
          <a:endParaRPr lang="tr-TR" sz="1700" b="1" kern="1200" dirty="0" smtClean="0"/>
        </a:p>
      </dsp:txBody>
      <dsp:txXfrm>
        <a:off x="19904" y="3768314"/>
        <a:ext cx="9259655" cy="367937"/>
      </dsp:txXfrm>
    </dsp:sp>
    <dsp:sp modelId="{054E8F50-BA3F-45C7-8F95-C1CEE2700D51}">
      <dsp:nvSpPr>
        <dsp:cNvPr id="0" name=""/>
        <dsp:cNvSpPr/>
      </dsp:nvSpPr>
      <dsp:spPr>
        <a:xfrm>
          <a:off x="0" y="420511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İHALE AŞAMASINDAKİ PROJE SAYISI		: </a:t>
          </a:r>
          <a:r>
            <a:rPr lang="tr-TR" sz="1700" b="1" kern="1200" dirty="0" smtClean="0"/>
            <a:t>-</a:t>
          </a:r>
          <a:endParaRPr lang="tr-TR" sz="1700" kern="1200" dirty="0" smtClean="0"/>
        </a:p>
      </dsp:txBody>
      <dsp:txXfrm>
        <a:off x="19904" y="4225019"/>
        <a:ext cx="9259655" cy="367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57D33-30E1-4F92-8ADD-A7A603126220}">
      <dsp:nvSpPr>
        <dsp:cNvPr id="0" name=""/>
        <dsp:cNvSpPr/>
      </dsp:nvSpPr>
      <dsp:spPr>
        <a:xfrm>
          <a:off x="0" y="9477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SAYISI				: </a:t>
          </a:r>
          <a:r>
            <a:rPr lang="tr-TR" sz="1700" b="1" kern="1200" dirty="0" smtClean="0"/>
            <a:t>3</a:t>
          </a:r>
          <a:endParaRPr lang="tr-TR" sz="1700" b="1" kern="1200" dirty="0" smtClean="0"/>
        </a:p>
      </dsp:txBody>
      <dsp:txXfrm>
        <a:off x="19904" y="114674"/>
        <a:ext cx="9259655" cy="367937"/>
      </dsp:txXfrm>
    </dsp:sp>
    <dsp:sp modelId="{693B0C93-4E9C-4DF2-920F-F9479279C5D6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TUTARI				: </a:t>
          </a:r>
          <a:r>
            <a:rPr lang="tr-TR" sz="1700" b="1" kern="1200" dirty="0" smtClean="0"/>
            <a:t>405.000 </a:t>
          </a:r>
          <a:r>
            <a:rPr lang="tr-TR" sz="1700" b="1" kern="1200" dirty="0" smtClean="0"/>
            <a:t>TL</a:t>
          </a:r>
        </a:p>
      </dsp:txBody>
      <dsp:txXfrm>
        <a:off x="19904" y="571379"/>
        <a:ext cx="9259655" cy="367937"/>
      </dsp:txXfrm>
    </dsp:sp>
    <dsp:sp modelId="{282C3A64-2170-4D65-9EA4-8CDC28A029B5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ÖNCEKİ YILLAR HARCAMASI			: 0 TL</a:t>
          </a:r>
        </a:p>
      </dsp:txBody>
      <dsp:txXfrm>
        <a:off x="19904" y="1028084"/>
        <a:ext cx="9259655" cy="367937"/>
      </dsp:txXfrm>
    </dsp:sp>
    <dsp:sp modelId="{F1B9DF07-77E1-4496-80A2-835D7B69CE98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ÖDENEĞİ					: </a:t>
          </a:r>
          <a:r>
            <a:rPr lang="tr-TR" sz="1700" b="1" kern="1200" dirty="0" smtClean="0"/>
            <a:t>405.000 </a:t>
          </a:r>
          <a:r>
            <a:rPr lang="tr-TR" sz="1700" b="1" kern="1200" dirty="0" smtClean="0"/>
            <a:t>TL</a:t>
          </a:r>
        </a:p>
      </dsp:txBody>
      <dsp:txXfrm>
        <a:off x="19904" y="1484789"/>
        <a:ext cx="9259655" cy="367937"/>
      </dsp:txXfrm>
    </dsp:sp>
    <dsp:sp modelId="{96037E91-4EEE-499A-A707-5277BF5BAA5F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HARCAMASI					: 36.000 TL</a:t>
          </a:r>
          <a:endParaRPr lang="tr-TR" sz="1700" b="1" kern="1200" dirty="0"/>
        </a:p>
      </dsp:txBody>
      <dsp:txXfrm>
        <a:off x="19904" y="1941494"/>
        <a:ext cx="9259655" cy="367937"/>
      </dsp:txXfrm>
    </dsp:sp>
    <dsp:sp modelId="{9BF7BEAF-AFB2-46D8-A771-E96F7A34B38B}">
      <dsp:nvSpPr>
        <dsp:cNvPr id="0" name=""/>
        <dsp:cNvSpPr/>
      </dsp:nvSpPr>
      <dsp:spPr>
        <a:xfrm>
          <a:off x="0" y="237829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PARASAL GERÇEKLEŞME				: </a:t>
          </a:r>
          <a:r>
            <a:rPr lang="tr-TR" sz="1700" b="1" kern="1200" dirty="0" smtClean="0"/>
            <a:t>%9</a:t>
          </a:r>
          <a:endParaRPr lang="tr-TR" sz="1700" b="1" kern="1200" dirty="0" smtClean="0"/>
        </a:p>
      </dsp:txBody>
      <dsp:txXfrm>
        <a:off x="19904" y="2398199"/>
        <a:ext cx="9259655" cy="367937"/>
      </dsp:txXfrm>
    </dsp:sp>
    <dsp:sp modelId="{B59030E0-190C-48E7-B032-322C5282F0F4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BİTEN PROJE SAYISI				: -</a:t>
          </a:r>
        </a:p>
      </dsp:txBody>
      <dsp:txXfrm>
        <a:off x="19904" y="2854904"/>
        <a:ext cx="9259655" cy="367937"/>
      </dsp:txXfrm>
    </dsp:sp>
    <dsp:sp modelId="{7ACE85AA-265F-4A5E-9DCC-31D957C539C1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DEVAM EDEN PROJE SAYISI			: </a:t>
          </a:r>
          <a:r>
            <a:rPr lang="tr-TR" sz="1700" b="1" kern="1200" dirty="0" smtClean="0"/>
            <a:t>2</a:t>
          </a:r>
          <a:endParaRPr lang="tr-TR" sz="1700" b="1" kern="1200" dirty="0"/>
        </a:p>
      </dsp:txBody>
      <dsp:txXfrm>
        <a:off x="19904" y="3311609"/>
        <a:ext cx="9259655" cy="367937"/>
      </dsp:txXfrm>
    </dsp:sp>
    <dsp:sp modelId="{D2496531-8797-42C4-AE5B-099E9FFB117E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BAŞLANMAYAN PROJE SAYISI			: </a:t>
          </a:r>
          <a:r>
            <a:rPr lang="tr-TR" sz="1700" b="1" kern="1200" dirty="0" smtClean="0"/>
            <a:t>1</a:t>
          </a:r>
          <a:endParaRPr lang="tr-TR" sz="1700" b="1" kern="1200" dirty="0" smtClean="0"/>
        </a:p>
      </dsp:txBody>
      <dsp:txXfrm>
        <a:off x="19904" y="3768314"/>
        <a:ext cx="9259655" cy="367937"/>
      </dsp:txXfrm>
    </dsp:sp>
    <dsp:sp modelId="{B27AA37C-BA92-420F-BE96-9E941156748C}">
      <dsp:nvSpPr>
        <dsp:cNvPr id="0" name=""/>
        <dsp:cNvSpPr/>
      </dsp:nvSpPr>
      <dsp:spPr>
        <a:xfrm>
          <a:off x="0" y="420511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İHALE AŞAMASINDAKİ PROJE SAYISI		: -</a:t>
          </a:r>
          <a:endParaRPr lang="tr-TR" sz="1700" kern="1200" dirty="0" smtClean="0"/>
        </a:p>
      </dsp:txBody>
      <dsp:txXfrm>
        <a:off x="19904" y="4225019"/>
        <a:ext cx="9259655" cy="3679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F13C0-6DF7-445E-A821-0E3E4C6EB7FE}">
      <dsp:nvSpPr>
        <dsp:cNvPr id="0" name=""/>
        <dsp:cNvSpPr/>
      </dsp:nvSpPr>
      <dsp:spPr>
        <a:xfrm>
          <a:off x="0" y="9477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SAYISI				: 4</a:t>
          </a:r>
        </a:p>
      </dsp:txBody>
      <dsp:txXfrm>
        <a:off x="19904" y="114674"/>
        <a:ext cx="9259655" cy="367937"/>
      </dsp:txXfrm>
    </dsp:sp>
    <dsp:sp modelId="{A94F7E0C-ABE8-4720-9BE5-DF4E5FD87C02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TUTARI				: </a:t>
          </a:r>
          <a:r>
            <a:rPr lang="tr-TR" sz="1700" b="1" kern="1200" dirty="0" smtClean="0"/>
            <a:t>18.295.000 </a:t>
          </a:r>
          <a:r>
            <a:rPr lang="tr-TR" sz="1700" b="1" kern="1200" dirty="0" smtClean="0"/>
            <a:t>TL</a:t>
          </a:r>
        </a:p>
      </dsp:txBody>
      <dsp:txXfrm>
        <a:off x="19904" y="571379"/>
        <a:ext cx="9259655" cy="367937"/>
      </dsp:txXfrm>
    </dsp:sp>
    <dsp:sp modelId="{84E84B91-0A4A-4C42-BA53-6312454E9CF2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ÖNCEKİ YILLAR HARCAMASI			: 0 TL</a:t>
          </a:r>
        </a:p>
      </dsp:txBody>
      <dsp:txXfrm>
        <a:off x="19904" y="1028084"/>
        <a:ext cx="9259655" cy="367937"/>
      </dsp:txXfrm>
    </dsp:sp>
    <dsp:sp modelId="{6C451E25-5A02-475A-9BC3-581180E1BC44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ÖDENEĞİ					: </a:t>
          </a:r>
          <a:r>
            <a:rPr lang="tr-TR" sz="1700" b="1" kern="1200" dirty="0" smtClean="0"/>
            <a:t>16.295.000 </a:t>
          </a:r>
          <a:r>
            <a:rPr lang="tr-TR" sz="1700" b="1" kern="1200" dirty="0" smtClean="0"/>
            <a:t>TL</a:t>
          </a:r>
        </a:p>
      </dsp:txBody>
      <dsp:txXfrm>
        <a:off x="19904" y="1484789"/>
        <a:ext cx="9259655" cy="367937"/>
      </dsp:txXfrm>
    </dsp:sp>
    <dsp:sp modelId="{19D54F92-8EE8-4060-AB77-DEAC14CA4EF7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HARCAMASI					: </a:t>
          </a:r>
          <a:r>
            <a:rPr lang="tr-TR" sz="1700" b="1" kern="1200" dirty="0" smtClean="0"/>
            <a:t>1.285.393 </a:t>
          </a:r>
          <a:r>
            <a:rPr lang="tr-TR" sz="1700" b="1" kern="1200" dirty="0" smtClean="0"/>
            <a:t>TL</a:t>
          </a:r>
          <a:endParaRPr lang="tr-TR" sz="1700" b="1" kern="1200" dirty="0"/>
        </a:p>
      </dsp:txBody>
      <dsp:txXfrm>
        <a:off x="19904" y="1941494"/>
        <a:ext cx="9259655" cy="367937"/>
      </dsp:txXfrm>
    </dsp:sp>
    <dsp:sp modelId="{CBE35489-980A-4D35-B379-73D4AFF83F46}">
      <dsp:nvSpPr>
        <dsp:cNvPr id="0" name=""/>
        <dsp:cNvSpPr/>
      </dsp:nvSpPr>
      <dsp:spPr>
        <a:xfrm>
          <a:off x="0" y="237829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PARASAL GERÇEKLEŞME				: % </a:t>
          </a:r>
          <a:r>
            <a:rPr lang="tr-TR" sz="1700" b="1" kern="1200" dirty="0" smtClean="0"/>
            <a:t>7</a:t>
          </a:r>
          <a:endParaRPr lang="tr-TR" sz="1700" b="1" kern="1200" dirty="0" smtClean="0"/>
        </a:p>
      </dsp:txBody>
      <dsp:txXfrm>
        <a:off x="19904" y="2398199"/>
        <a:ext cx="9259655" cy="367937"/>
      </dsp:txXfrm>
    </dsp:sp>
    <dsp:sp modelId="{7E321AF9-FF9E-43D8-A38A-C11FAF098B8A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BİTEN PROJE SAYISI				: -</a:t>
          </a:r>
        </a:p>
      </dsp:txBody>
      <dsp:txXfrm>
        <a:off x="19904" y="2854904"/>
        <a:ext cx="9259655" cy="367937"/>
      </dsp:txXfrm>
    </dsp:sp>
    <dsp:sp modelId="{B6CCCB2E-760D-45EC-81B2-AFF4E45BE4C7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DEVAM EDEN PROJE SAYISI			: 3</a:t>
          </a:r>
          <a:endParaRPr lang="tr-TR" sz="1700" b="1" kern="1200" dirty="0"/>
        </a:p>
      </dsp:txBody>
      <dsp:txXfrm>
        <a:off x="19904" y="3311609"/>
        <a:ext cx="9259655" cy="367937"/>
      </dsp:txXfrm>
    </dsp:sp>
    <dsp:sp modelId="{99C022D6-A7BA-400F-89DE-F438B8EFD7F7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BAŞLANMAYAN PROJE SAYISI			: 1</a:t>
          </a:r>
        </a:p>
      </dsp:txBody>
      <dsp:txXfrm>
        <a:off x="19904" y="3768314"/>
        <a:ext cx="9259655" cy="367937"/>
      </dsp:txXfrm>
    </dsp:sp>
    <dsp:sp modelId="{CDA158C2-4D3A-402B-BD6E-17A0217A8917}">
      <dsp:nvSpPr>
        <dsp:cNvPr id="0" name=""/>
        <dsp:cNvSpPr/>
      </dsp:nvSpPr>
      <dsp:spPr>
        <a:xfrm>
          <a:off x="0" y="420511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İHALE AŞAMASINDAKİ PROJE SAYISI		: -</a:t>
          </a:r>
          <a:endParaRPr lang="tr-TR" sz="1700" kern="1200" dirty="0"/>
        </a:p>
      </dsp:txBody>
      <dsp:txXfrm>
        <a:off x="19904" y="4225019"/>
        <a:ext cx="9259655" cy="3679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5C30D-58BE-4073-AB5B-CAC8E324338B}">
      <dsp:nvSpPr>
        <dsp:cNvPr id="0" name=""/>
        <dsp:cNvSpPr/>
      </dsp:nvSpPr>
      <dsp:spPr>
        <a:xfrm>
          <a:off x="0" y="9477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SAYISI				: 10</a:t>
          </a:r>
        </a:p>
      </dsp:txBody>
      <dsp:txXfrm>
        <a:off x="19904" y="114674"/>
        <a:ext cx="9259655" cy="367937"/>
      </dsp:txXfrm>
    </dsp:sp>
    <dsp:sp modelId="{848ACC0B-9EFB-4DBF-8F2E-77F6A1F304C1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TUTARI				: </a:t>
          </a:r>
          <a:r>
            <a:rPr lang="tr-TR" sz="1700" b="1" kern="1200" dirty="0" smtClean="0"/>
            <a:t>103.909.020 </a:t>
          </a:r>
          <a:r>
            <a:rPr lang="tr-TR" sz="1700" b="1" kern="1200" dirty="0" smtClean="0"/>
            <a:t>TL</a:t>
          </a:r>
        </a:p>
      </dsp:txBody>
      <dsp:txXfrm>
        <a:off x="19904" y="571379"/>
        <a:ext cx="9259655" cy="367937"/>
      </dsp:txXfrm>
    </dsp:sp>
    <dsp:sp modelId="{9C10A84C-85E3-4074-BD7C-BFE7A290BB57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ÖNCEKİ YILLAR HARCAMASI			: </a:t>
          </a:r>
          <a:r>
            <a:rPr lang="tr-TR" sz="1700" b="1" kern="1200" dirty="0" smtClean="0"/>
            <a:t>50.210.561 </a:t>
          </a:r>
          <a:r>
            <a:rPr lang="tr-TR" sz="1700" b="1" kern="1200" dirty="0" smtClean="0"/>
            <a:t>TL</a:t>
          </a:r>
        </a:p>
      </dsp:txBody>
      <dsp:txXfrm>
        <a:off x="19904" y="1028084"/>
        <a:ext cx="9259655" cy="367937"/>
      </dsp:txXfrm>
    </dsp:sp>
    <dsp:sp modelId="{95B6B61F-BBA8-4449-B052-84783ED7A728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ÖDENEĞİ					: </a:t>
          </a:r>
          <a:r>
            <a:rPr lang="tr-TR" sz="1700" b="1" kern="1200" dirty="0" smtClean="0"/>
            <a:t>15.433.824 </a:t>
          </a:r>
          <a:r>
            <a:rPr lang="tr-TR" sz="1700" b="1" kern="1200" dirty="0" smtClean="0"/>
            <a:t>TL</a:t>
          </a:r>
        </a:p>
      </dsp:txBody>
      <dsp:txXfrm>
        <a:off x="19904" y="1484789"/>
        <a:ext cx="9259655" cy="367937"/>
      </dsp:txXfrm>
    </dsp:sp>
    <dsp:sp modelId="{E2143EC6-2806-45A3-A8D2-A7747786FFAF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HARCAMA TUTARI				: </a:t>
          </a:r>
          <a:r>
            <a:rPr lang="tr-TR" sz="1700" b="1" kern="1200" dirty="0" smtClean="0"/>
            <a:t>2.813.861 </a:t>
          </a:r>
          <a:r>
            <a:rPr lang="tr-TR" sz="1700" b="1" kern="1200" dirty="0" smtClean="0"/>
            <a:t>TL</a:t>
          </a:r>
          <a:endParaRPr lang="tr-TR" sz="1700" b="1" kern="1200" dirty="0"/>
        </a:p>
      </dsp:txBody>
      <dsp:txXfrm>
        <a:off x="19904" y="1941494"/>
        <a:ext cx="9259655" cy="367937"/>
      </dsp:txXfrm>
    </dsp:sp>
    <dsp:sp modelId="{044738FD-4FDA-425E-877D-62568D7CD222}">
      <dsp:nvSpPr>
        <dsp:cNvPr id="0" name=""/>
        <dsp:cNvSpPr/>
      </dsp:nvSpPr>
      <dsp:spPr>
        <a:xfrm>
          <a:off x="0" y="237829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PARASAL GERÇEKLEŞME				: % </a:t>
          </a:r>
          <a:r>
            <a:rPr lang="tr-TR" sz="1700" b="1" kern="1200" dirty="0" smtClean="0"/>
            <a:t>51</a:t>
          </a:r>
          <a:endParaRPr lang="tr-TR" sz="1700" b="1" kern="1200" dirty="0" smtClean="0"/>
        </a:p>
      </dsp:txBody>
      <dsp:txXfrm>
        <a:off x="19904" y="2398199"/>
        <a:ext cx="9259655" cy="367937"/>
      </dsp:txXfrm>
    </dsp:sp>
    <dsp:sp modelId="{6C3AB0D2-C853-440D-9287-F22681C8CE16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BİTEN PROJE SAYISI				: -</a:t>
          </a:r>
        </a:p>
      </dsp:txBody>
      <dsp:txXfrm>
        <a:off x="19904" y="2854904"/>
        <a:ext cx="9259655" cy="367937"/>
      </dsp:txXfrm>
    </dsp:sp>
    <dsp:sp modelId="{F4A74F6D-5648-4634-A34D-470676692B3C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DEVAM EDEN PROJE SAYISI			: 4</a:t>
          </a:r>
          <a:endParaRPr lang="tr-TR" sz="1700" b="1" kern="1200" dirty="0"/>
        </a:p>
      </dsp:txBody>
      <dsp:txXfrm>
        <a:off x="19904" y="3311609"/>
        <a:ext cx="9259655" cy="367937"/>
      </dsp:txXfrm>
    </dsp:sp>
    <dsp:sp modelId="{59D081EB-AEE5-488C-A3CC-603534903273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BAŞLANMAYAN PROJE SAYISI			: 6</a:t>
          </a:r>
        </a:p>
      </dsp:txBody>
      <dsp:txXfrm>
        <a:off x="19904" y="3768314"/>
        <a:ext cx="9259655" cy="367937"/>
      </dsp:txXfrm>
    </dsp:sp>
    <dsp:sp modelId="{3DB6D10A-274D-4BAC-966E-84F6BD86158B}">
      <dsp:nvSpPr>
        <dsp:cNvPr id="0" name=""/>
        <dsp:cNvSpPr/>
      </dsp:nvSpPr>
      <dsp:spPr>
        <a:xfrm>
          <a:off x="0" y="420511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İHALE AŞAMASINDAKİ PROJE SAYISI		: -</a:t>
          </a:r>
          <a:endParaRPr lang="tr-TR" sz="1700" kern="1200" dirty="0" smtClean="0"/>
        </a:p>
      </dsp:txBody>
      <dsp:txXfrm>
        <a:off x="19904" y="4225019"/>
        <a:ext cx="9259655" cy="3679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4A245-B405-4641-990B-A27767E31854}">
      <dsp:nvSpPr>
        <dsp:cNvPr id="0" name=""/>
        <dsp:cNvSpPr/>
      </dsp:nvSpPr>
      <dsp:spPr>
        <a:xfrm>
          <a:off x="0" y="76298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SAYISI				: </a:t>
          </a:r>
          <a:r>
            <a:rPr lang="tr-TR" sz="1700" b="1" kern="1200" dirty="0" smtClean="0"/>
            <a:t>3</a:t>
          </a:r>
          <a:endParaRPr lang="tr-TR" sz="1700" b="1" kern="1200" dirty="0" smtClean="0"/>
        </a:p>
      </dsp:txBody>
      <dsp:txXfrm>
        <a:off x="19904" y="96202"/>
        <a:ext cx="9259655" cy="367937"/>
      </dsp:txXfrm>
    </dsp:sp>
    <dsp:sp modelId="{EFAF7BCD-A7C7-4D76-8C11-B9076DBA32E6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TOPLAM PROJE TUTARI				: </a:t>
          </a:r>
          <a:r>
            <a:rPr lang="tr-TR" sz="1700" b="1" kern="1200" dirty="0" smtClean="0"/>
            <a:t>49.662.000 TL</a:t>
          </a:r>
          <a:endParaRPr lang="tr-TR" sz="1700" b="1" kern="1200" dirty="0" smtClean="0"/>
        </a:p>
      </dsp:txBody>
      <dsp:txXfrm>
        <a:off x="19904" y="571379"/>
        <a:ext cx="9259655" cy="367937"/>
      </dsp:txXfrm>
    </dsp:sp>
    <dsp:sp modelId="{3D24E6FF-ECCB-495F-8201-8D1AE68A8060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ÖNCEKİ YILLAR HARCAMASI			: 14.855.323 TL</a:t>
          </a:r>
        </a:p>
      </dsp:txBody>
      <dsp:txXfrm>
        <a:off x="19904" y="1028084"/>
        <a:ext cx="9259655" cy="367937"/>
      </dsp:txXfrm>
    </dsp:sp>
    <dsp:sp modelId="{DAAEB1F2-03AD-425B-AB4A-60938F5DC162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ÖDENEĞİ					: </a:t>
          </a:r>
          <a:r>
            <a:rPr lang="tr-TR" sz="1700" b="1" kern="1200" dirty="0" smtClean="0"/>
            <a:t>9.396.674 </a:t>
          </a:r>
          <a:r>
            <a:rPr lang="tr-TR" sz="1700" b="1" kern="1200" dirty="0" smtClean="0"/>
            <a:t>TL</a:t>
          </a:r>
        </a:p>
      </dsp:txBody>
      <dsp:txXfrm>
        <a:off x="19904" y="1484789"/>
        <a:ext cx="9259655" cy="367937"/>
      </dsp:txXfrm>
    </dsp:sp>
    <dsp:sp modelId="{21DDB0EC-0BE3-4348-B0F8-3D32387A3322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YILI HARCAMA TUTARI				: 5.325.529 TL</a:t>
          </a:r>
          <a:endParaRPr lang="tr-TR" sz="1700" b="1" kern="1200" dirty="0"/>
        </a:p>
      </dsp:txBody>
      <dsp:txXfrm>
        <a:off x="19904" y="1941494"/>
        <a:ext cx="9259655" cy="367937"/>
      </dsp:txXfrm>
    </dsp:sp>
    <dsp:sp modelId="{BFB7DBF2-EBCB-4389-9C10-189F54DF851E}">
      <dsp:nvSpPr>
        <dsp:cNvPr id="0" name=""/>
        <dsp:cNvSpPr/>
      </dsp:nvSpPr>
      <dsp:spPr>
        <a:xfrm>
          <a:off x="0" y="237829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PARASAL GERÇEKLEŞME				: %</a:t>
          </a:r>
          <a:r>
            <a:rPr lang="tr-TR" sz="1700" b="1" kern="1200" dirty="0" smtClean="0"/>
            <a:t>40</a:t>
          </a:r>
          <a:endParaRPr lang="tr-TR" sz="1700" b="1" kern="1200" dirty="0" smtClean="0"/>
        </a:p>
      </dsp:txBody>
      <dsp:txXfrm>
        <a:off x="19904" y="2398199"/>
        <a:ext cx="9259655" cy="367937"/>
      </dsp:txXfrm>
    </dsp:sp>
    <dsp:sp modelId="{61BA5702-2D4A-459C-BB28-6E0A66EBD2EE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BİTEN PROJE SAYISI				</a:t>
          </a:r>
          <a:r>
            <a:rPr lang="tr-TR" sz="1700" b="1" kern="1200" smtClean="0"/>
            <a:t>: -</a:t>
          </a:r>
          <a:endParaRPr lang="tr-TR" sz="1700" b="1" kern="1200" dirty="0" smtClean="0"/>
        </a:p>
      </dsp:txBody>
      <dsp:txXfrm>
        <a:off x="19904" y="2854904"/>
        <a:ext cx="9259655" cy="367937"/>
      </dsp:txXfrm>
    </dsp:sp>
    <dsp:sp modelId="{3DAAF9E2-2BF1-4C01-87D6-54E60AFFD3AF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DEVAM EDEN PROJE SAYISI			: </a:t>
          </a:r>
          <a:r>
            <a:rPr lang="tr-TR" sz="1700" b="1" kern="1200" dirty="0" smtClean="0"/>
            <a:t>2</a:t>
          </a:r>
          <a:endParaRPr lang="tr-TR" sz="1700" b="1" kern="1200" dirty="0"/>
        </a:p>
      </dsp:txBody>
      <dsp:txXfrm>
        <a:off x="19904" y="3311609"/>
        <a:ext cx="9259655" cy="367937"/>
      </dsp:txXfrm>
    </dsp:sp>
    <dsp:sp modelId="{1341910D-89FB-4D10-87CC-B78E63708C2C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BAŞLANMAYAN PROJE SAYISI			: 1</a:t>
          </a:r>
        </a:p>
      </dsp:txBody>
      <dsp:txXfrm>
        <a:off x="19904" y="3768314"/>
        <a:ext cx="9259655" cy="367937"/>
      </dsp:txXfrm>
    </dsp:sp>
    <dsp:sp modelId="{A455D6C1-A213-41E2-A2D2-61CEAE7C2EDA}">
      <dsp:nvSpPr>
        <dsp:cNvPr id="0" name=""/>
        <dsp:cNvSpPr/>
      </dsp:nvSpPr>
      <dsp:spPr>
        <a:xfrm>
          <a:off x="0" y="4195879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İHALE AŞAMASINDAKİ PROJE SAYISI		: -	</a:t>
          </a:r>
          <a:endParaRPr lang="tr-TR" sz="1700" kern="1200" dirty="0"/>
        </a:p>
      </dsp:txBody>
      <dsp:txXfrm>
        <a:off x="19904" y="4215783"/>
        <a:ext cx="9259655" cy="36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20ED9-FFAF-4CC5-9D5F-16C6CFB3B50E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69F1C-2156-452B-88E0-E83899EB44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92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69F1C-2156-452B-88E0-E83899EB448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352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69F1C-2156-452B-88E0-E83899EB448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913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031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03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5545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609B6B-86F6-49C6-8CA7-ADF05E09529F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38143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B6B-86F6-49C6-8CA7-ADF05E09529F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7801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609B6B-86F6-49C6-8CA7-ADF05E09529F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56967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B6B-86F6-49C6-8CA7-ADF05E09529F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198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B6B-86F6-49C6-8CA7-ADF05E09529F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8503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B6B-86F6-49C6-8CA7-ADF05E09529F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8783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B6B-86F6-49C6-8CA7-ADF05E09529F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6591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609B6B-86F6-49C6-8CA7-ADF05E09529F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765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443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609B6B-86F6-49C6-8CA7-ADF05E09529F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269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B6B-86F6-49C6-8CA7-ADF05E09529F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006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B6B-86F6-49C6-8CA7-ADF05E09529F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048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16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544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998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35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66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19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409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38C83-8053-4BFD-9522-E32FBBF31197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55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609B6B-86F6-49C6-8CA7-ADF05E09529F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31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f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4874" y="2185312"/>
            <a:ext cx="9901734" cy="2098226"/>
          </a:xfrm>
        </p:spPr>
        <p:txBody>
          <a:bodyPr/>
          <a:lstStyle/>
          <a:p>
            <a:r>
              <a:rPr lang="tr-TR" sz="6000" b="1" dirty="0" smtClean="0">
                <a:solidFill>
                  <a:schemeClr val="accent6">
                    <a:lumMod val="50000"/>
                  </a:schemeClr>
                </a:solidFill>
              </a:rPr>
              <a:t>Gümüşhane 2020 </a:t>
            </a:r>
            <a:r>
              <a:rPr lang="tr-TR" sz="6000" b="1" dirty="0" smtClean="0">
                <a:solidFill>
                  <a:schemeClr val="accent6">
                    <a:lumMod val="50000"/>
                  </a:schemeClr>
                </a:solidFill>
              </a:rPr>
              <a:t>ekim </a:t>
            </a:r>
            <a:r>
              <a:rPr lang="tr-TR" sz="6000" b="1" dirty="0" smtClean="0">
                <a:solidFill>
                  <a:schemeClr val="accent6">
                    <a:lumMod val="50000"/>
                  </a:schemeClr>
                </a:solidFill>
              </a:rPr>
              <a:t>sonu itibariyle kamu yatırımları</a:t>
            </a:r>
            <a:endParaRPr lang="tr-TR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79905" y="4283538"/>
            <a:ext cx="6831673" cy="1086237"/>
          </a:xfrm>
        </p:spPr>
        <p:txBody>
          <a:bodyPr/>
          <a:lstStyle/>
          <a:p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İL PLANLAMA VE KOORDİNASYON MÜDÜRLÜĞÜ</a:t>
            </a:r>
            <a:endParaRPr lang="tr-T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192" y="292400"/>
            <a:ext cx="1928484" cy="91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330344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2303929" y="4881111"/>
            <a:ext cx="7252449" cy="36021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GÜMÜŞHANE-BAYBURT HAVALİMANI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0" y="1230577"/>
            <a:ext cx="64177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ALTYAPI YATIRIMLARI GENEL </a:t>
            </a:r>
            <a:r>
              <a:rPr lang="tr-TR" sz="3600" b="0" cap="none" spc="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MÜDÜRLÜĞÜ</a:t>
            </a:r>
            <a:endParaRPr lang="tr-TR" sz="36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006" y="2088042"/>
            <a:ext cx="5150581" cy="2704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" y="2088042"/>
            <a:ext cx="4807208" cy="2704055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5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067805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1135781" y="754374"/>
            <a:ext cx="57246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0" cap="none" spc="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İLLER BANKASI BÖLGE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sp>
        <p:nvSpPr>
          <p:cNvPr id="8" name="Aynı Yanın Köşesi Yuvarlatılmış Dikdörtgen 7"/>
          <p:cNvSpPr/>
          <p:nvPr/>
        </p:nvSpPr>
        <p:spPr>
          <a:xfrm>
            <a:off x="7503592" y="917314"/>
            <a:ext cx="3193282" cy="544946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7445673" y="963665"/>
            <a:ext cx="32973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Gümüşhane İli Yatırımları</a:t>
            </a:r>
            <a:endParaRPr lang="tr-TR" sz="2400" b="0" cap="none" spc="0" dirty="0">
              <a:ln w="0"/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67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43193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-329472" y="1221665"/>
            <a:ext cx="64177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0" cap="none" spc="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İLLER BANKASI BÖLGE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cxnSp>
        <p:nvCxnSpPr>
          <p:cNvPr id="5" name="Düz Bağlayıcı 4"/>
          <p:cNvCxnSpPr/>
          <p:nvPr/>
        </p:nvCxnSpPr>
        <p:spPr>
          <a:xfrm flipH="1" flipV="1">
            <a:off x="5569527" y="1137879"/>
            <a:ext cx="2297" cy="6923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5643418" y="1533507"/>
            <a:ext cx="1763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DEVAM EDEN PROJELER</a:t>
            </a:r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63" y="2169771"/>
            <a:ext cx="2804942" cy="210662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Dikdörtgen 24"/>
          <p:cNvSpPr/>
          <p:nvPr/>
        </p:nvSpPr>
        <p:spPr>
          <a:xfrm>
            <a:off x="1287838" y="4392043"/>
            <a:ext cx="2825920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KÖSE-KELKİT PAKET ARITMA TESİSİ</a:t>
            </a:r>
            <a:endParaRPr lang="tr-TR" b="1" dirty="0">
              <a:ln w="0"/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4440157" y="4392043"/>
            <a:ext cx="2966885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GÜMÜŞHANE MERKEZ KAPALI OTOPARK VE ÇOK AMAÇLI SALON</a:t>
            </a:r>
            <a:endParaRPr lang="tr-TR" b="1" dirty="0">
              <a:ln w="0"/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74" y="2169771"/>
            <a:ext cx="2930168" cy="2112387"/>
          </a:xfrm>
          <a:prstGeom prst="rect">
            <a:avLst/>
          </a:prstGeom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71" y="2169771"/>
            <a:ext cx="2794148" cy="210662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Dikdörtgen 20"/>
          <p:cNvSpPr/>
          <p:nvPr/>
        </p:nvSpPr>
        <p:spPr>
          <a:xfrm>
            <a:off x="7602071" y="4392043"/>
            <a:ext cx="2966885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TORUL KANALİZASYON İNŞAATI</a:t>
            </a:r>
          </a:p>
        </p:txBody>
      </p:sp>
    </p:spTree>
    <p:extLst>
      <p:ext uri="{BB962C8B-B14F-4D97-AF65-F5344CB8AC3E}">
        <p14:creationId xmlns:p14="http://schemas.microsoft.com/office/powerpoint/2010/main" val="25442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98873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1212684" y="883678"/>
            <a:ext cx="64177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0" cap="none" spc="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ORMAN BÖLGE MÜDÜRLÜĞÜ / TRABZON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sp>
        <p:nvSpPr>
          <p:cNvPr id="8" name="Aynı Yanın Köşesi Yuvarlatılmış Dikdörtgen 7"/>
          <p:cNvSpPr/>
          <p:nvPr/>
        </p:nvSpPr>
        <p:spPr>
          <a:xfrm>
            <a:off x="7503592" y="1009674"/>
            <a:ext cx="3193282" cy="544946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7445673" y="1074497"/>
            <a:ext cx="32973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Gümüşhane İli Yatırımları</a:t>
            </a:r>
            <a:endParaRPr lang="tr-TR" sz="2400" b="0" cap="none" spc="0" dirty="0">
              <a:ln w="0"/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4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43193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0" y="1196547"/>
            <a:ext cx="47582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0" cap="none" spc="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ORMAN BÖLGE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07" y="2133569"/>
            <a:ext cx="2833403" cy="2091334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78" y="2102003"/>
            <a:ext cx="2779984" cy="20848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5" name="Dikdörtgen 24"/>
          <p:cNvSpPr/>
          <p:nvPr/>
        </p:nvSpPr>
        <p:spPr>
          <a:xfrm>
            <a:off x="1372307" y="4327560"/>
            <a:ext cx="2854380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ORKÖY FAALİYETLERİ</a:t>
            </a:r>
            <a:endParaRPr lang="tr-TR" b="1" dirty="0">
              <a:ln w="0"/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4585414" y="4327560"/>
            <a:ext cx="2692980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AĞAÇLANDIRMA, REHABİLİTASYON, TESİS VE BAKIM FAALİYETLERİ</a:t>
            </a:r>
            <a:endParaRPr lang="tr-TR" b="1" dirty="0">
              <a:ln w="0"/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7679078" y="4333333"/>
            <a:ext cx="2779984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TOPRAK MUHAFAZA, TESİS VE BAKIM FAALİYETLERİ</a:t>
            </a:r>
            <a:endParaRPr lang="tr-TR" b="1" dirty="0">
              <a:ln w="0"/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İçerik Yer Tutucus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93" y="2107898"/>
            <a:ext cx="2672001" cy="209318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4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9" y="2144097"/>
            <a:ext cx="3708889" cy="227595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68" y="2142097"/>
            <a:ext cx="3720130" cy="2284637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09" y="2142098"/>
            <a:ext cx="3870844" cy="227795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04959" y="543193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8" name="Dikdörtgen 17"/>
          <p:cNvSpPr/>
          <p:nvPr/>
        </p:nvSpPr>
        <p:spPr>
          <a:xfrm>
            <a:off x="304959" y="4533234"/>
            <a:ext cx="3728698" cy="838936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tr-TR" altLang="tr-TR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ORMAN YOLLARI YAPIM VE ONARIM FAALİYETLERİ</a:t>
            </a:r>
            <a:endParaRPr lang="tr-TR" altLang="tr-TR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4137300" y="4533234"/>
            <a:ext cx="3728698" cy="838936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tr-TR" altLang="tr-TR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ORMAN KORUMA, TESİS YAPIM BAKIM VE ONARIM FAALİYETLERİ</a:t>
            </a:r>
            <a:endParaRPr lang="tr-TR" altLang="tr-TR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7978209" y="4543464"/>
            <a:ext cx="3870844" cy="828706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tr-TR" altLang="tr-TR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ORMAN YETİŞTİRME VE BAKIM FAALİYETLERİ </a:t>
            </a:r>
            <a:endParaRPr lang="tr-TR" altLang="tr-TR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0" y="1196547"/>
            <a:ext cx="47582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0" cap="none" spc="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ORMAN BÖLGE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041624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1274617" y="437388"/>
            <a:ext cx="62289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0" cap="none" spc="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DOĞA KORUMA VE MİLLİ PARKLAR </a:t>
            </a:r>
          </a:p>
          <a:p>
            <a:pPr algn="ctr"/>
            <a:r>
              <a:rPr lang="tr-TR" sz="3600" b="0" cap="none" spc="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12. BÖLGE MÜDÜRLÜĞÜ / RİZE</a:t>
            </a:r>
            <a:endParaRPr lang="tr-TR" sz="36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445673" y="1000438"/>
            <a:ext cx="3297381" cy="544946"/>
            <a:chOff x="7445673" y="917314"/>
            <a:chExt cx="3297381" cy="544946"/>
          </a:xfrm>
        </p:grpSpPr>
        <p:sp>
          <p:nvSpPr>
            <p:cNvPr id="8" name="Aynı Yanın Köşesi Yuvarlatılmış Dikdörtgen 7"/>
            <p:cNvSpPr/>
            <p:nvPr/>
          </p:nvSpPr>
          <p:spPr>
            <a:xfrm>
              <a:off x="7503592" y="917314"/>
              <a:ext cx="3193282" cy="54494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445673" y="963665"/>
              <a:ext cx="32973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 smtClean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Gümüşhane İli Yatırımları</a:t>
              </a:r>
              <a:endParaRPr lang="tr-TR" sz="2400" b="0" cap="none" spc="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9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43193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259308" y="1230577"/>
            <a:ext cx="87006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DOĞA KORUMA VE MİLLİ PARKLAR </a:t>
            </a:r>
            <a:r>
              <a:rPr lang="tr-TR" sz="36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12</a:t>
            </a:r>
            <a:r>
              <a:rPr lang="tr-TR" sz="36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. BÖLGE MÜDÜRLÜĞÜ / RİZE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3853309" y="4326550"/>
            <a:ext cx="3499945" cy="951384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Av, Yaban Hayatı ve Su Ürünleri</a:t>
            </a:r>
            <a:endParaRPr lang="tr-TR" b="1" dirty="0">
              <a:ln w="0"/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45" y="2144097"/>
            <a:ext cx="2750274" cy="206926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60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290035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353704" y="885020"/>
            <a:ext cx="60482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GÜMÜŞHANE ÜNİVERSİTESİ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445673" y="1000438"/>
            <a:ext cx="3297381" cy="544946"/>
            <a:chOff x="7445673" y="917314"/>
            <a:chExt cx="3297381" cy="544946"/>
          </a:xfrm>
        </p:grpSpPr>
        <p:sp>
          <p:nvSpPr>
            <p:cNvPr id="8" name="Aynı Yanın Köşesi Yuvarlatılmış Dikdörtgen 7"/>
            <p:cNvSpPr/>
            <p:nvPr/>
          </p:nvSpPr>
          <p:spPr>
            <a:xfrm>
              <a:off x="7503592" y="917314"/>
              <a:ext cx="3193282" cy="54494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445673" y="963665"/>
              <a:ext cx="32973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 smtClean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İl Yatırımları</a:t>
              </a:r>
              <a:endParaRPr lang="tr-TR" sz="2400" b="0" cap="none" spc="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1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90" y="2144097"/>
            <a:ext cx="3696345" cy="24597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17" y="2138399"/>
            <a:ext cx="3827202" cy="24654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Dikdörtgen 7"/>
          <p:cNvSpPr/>
          <p:nvPr/>
        </p:nvSpPr>
        <p:spPr>
          <a:xfrm>
            <a:off x="2232590" y="4680411"/>
            <a:ext cx="3696345" cy="54244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 anchor="ctr" anchorCtr="0">
            <a:noAutofit/>
          </a:bodyPr>
          <a:lstStyle/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KAMPÜS ALTYAPISI</a:t>
            </a:r>
            <a:endParaRPr lang="tr-TR" sz="1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959" y="5330344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6056117" y="4674714"/>
            <a:ext cx="3859332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GÜMÜŞHANE ÜNİVERSİTESİ BAKIM VE ONARIM İŞERİ</a:t>
            </a:r>
            <a:endParaRPr lang="tr-TR" sz="1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-708477" y="1215539"/>
            <a:ext cx="60482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GÜMÜŞHANE ÜNİVERSİTESİ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16932701"/>
              </p:ext>
            </p:extLst>
          </p:nvPr>
        </p:nvGraphicFramePr>
        <p:xfrm>
          <a:off x="1397411" y="1462260"/>
          <a:ext cx="9299463" cy="425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ikdörtgen 5"/>
          <p:cNvSpPr/>
          <p:nvPr/>
        </p:nvSpPr>
        <p:spPr>
          <a:xfrm>
            <a:off x="1212684" y="791318"/>
            <a:ext cx="64177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0" cap="none" spc="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DEVLET SU İŞLERİ 22. BÖLGE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sp>
        <p:nvSpPr>
          <p:cNvPr id="3" name="Aynı Yanın Köşesi Yuvarlatılmış Dikdörtgen 2"/>
          <p:cNvSpPr/>
          <p:nvPr/>
        </p:nvSpPr>
        <p:spPr>
          <a:xfrm>
            <a:off x="7503592" y="917314"/>
            <a:ext cx="3193282" cy="544946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7445673" y="963665"/>
            <a:ext cx="32973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Gümüşhane İli Yatırımları</a:t>
            </a:r>
            <a:endParaRPr lang="tr-TR" sz="2400" b="0" cap="none" spc="0" dirty="0">
              <a:ln w="0"/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1397411" y="5771476"/>
            <a:ext cx="9299463" cy="430560"/>
            <a:chOff x="0" y="3820261"/>
            <a:chExt cx="9299463" cy="430560"/>
          </a:xfrm>
        </p:grpSpPr>
        <p:sp>
          <p:nvSpPr>
            <p:cNvPr id="9" name="Yuvarlatılmış Dikdörtgen 8"/>
            <p:cNvSpPr/>
            <p:nvPr/>
          </p:nvSpPr>
          <p:spPr>
            <a:xfrm>
              <a:off x="0" y="3820261"/>
              <a:ext cx="9299463" cy="430560"/>
            </a:xfrm>
            <a:prstGeom prst="roundRect">
              <a:avLst/>
            </a:pr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Yuvarlatılmış Dikdörtgen 4"/>
            <p:cNvSpPr txBox="1"/>
            <p:nvPr/>
          </p:nvSpPr>
          <p:spPr>
            <a:xfrm>
              <a:off x="21018" y="3841279"/>
              <a:ext cx="9257427" cy="388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dirty="0" smtClean="0"/>
                <a:t>BAŞLAMAYAN </a:t>
              </a:r>
              <a:r>
                <a:rPr lang="tr-TR" sz="1800" b="1" kern="1200" dirty="0" smtClean="0"/>
                <a:t>PROJE SAYISI		               : 1			</a:t>
              </a:r>
              <a:endParaRPr lang="tr-TR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39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130166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960581" y="837498"/>
            <a:ext cx="52647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MİLLİ EĞİTİM 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445673" y="1000438"/>
            <a:ext cx="3297381" cy="544946"/>
            <a:chOff x="7445673" y="917314"/>
            <a:chExt cx="3297381" cy="544946"/>
          </a:xfrm>
        </p:grpSpPr>
        <p:sp>
          <p:nvSpPr>
            <p:cNvPr id="8" name="Aynı Yanın Köşesi Yuvarlatılmış Dikdörtgen 7"/>
            <p:cNvSpPr/>
            <p:nvPr/>
          </p:nvSpPr>
          <p:spPr>
            <a:xfrm>
              <a:off x="7503592" y="917314"/>
              <a:ext cx="3193282" cy="54494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445673" y="963665"/>
              <a:ext cx="32973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 smtClean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İl Yatırımları</a:t>
              </a:r>
              <a:endParaRPr lang="tr-TR" sz="2400" b="0" cap="none" spc="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6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330344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-184728" y="1246024"/>
            <a:ext cx="52647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MİLLİ EĞİTİM 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303431" y="4920193"/>
            <a:ext cx="2702734" cy="32034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tr-TR" sz="1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108692" y="4944959"/>
            <a:ext cx="1442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ŞİRAN FEN LİSESİ</a:t>
            </a:r>
            <a:endParaRPr lang="tr-TR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3"/>
          <a:srcRect l="1566" t="1919" r="3364" b="4899"/>
          <a:stretch/>
        </p:blipFill>
        <p:spPr>
          <a:xfrm>
            <a:off x="6157626" y="2173094"/>
            <a:ext cx="2780516" cy="262369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Dikdörtgen 18"/>
          <p:cNvSpPr/>
          <p:nvPr/>
        </p:nvSpPr>
        <p:spPr>
          <a:xfrm>
            <a:off x="6183801" y="4901985"/>
            <a:ext cx="2795383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GÜMÜŞHANE ANADOLU LİSESİ</a:t>
            </a:r>
            <a:endParaRPr lang="tr-TR" sz="1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31" y="2173096"/>
            <a:ext cx="2702734" cy="26236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52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778555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1071418" y="837512"/>
            <a:ext cx="4100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SAĞLIK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445673" y="991202"/>
            <a:ext cx="3297381" cy="544946"/>
            <a:chOff x="7445673" y="917314"/>
            <a:chExt cx="3297381" cy="544946"/>
          </a:xfrm>
        </p:grpSpPr>
        <p:sp>
          <p:nvSpPr>
            <p:cNvPr id="8" name="Aynı Yanın Köşesi Yuvarlatılmış Dikdörtgen 7"/>
            <p:cNvSpPr/>
            <p:nvPr/>
          </p:nvSpPr>
          <p:spPr>
            <a:xfrm>
              <a:off x="7503592" y="917314"/>
              <a:ext cx="3193282" cy="54494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445673" y="963665"/>
              <a:ext cx="32973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 smtClean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İl Yatırımları</a:t>
              </a:r>
              <a:endParaRPr lang="tr-TR" sz="2400" b="0" cap="none" spc="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2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330344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-35863" y="1234012"/>
            <a:ext cx="4100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SAĞLIK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4" b="14603"/>
          <a:stretch/>
        </p:blipFill>
        <p:spPr>
          <a:xfrm>
            <a:off x="2782454" y="2088034"/>
            <a:ext cx="6371743" cy="2767127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2193567" y="4944175"/>
            <a:ext cx="7549519" cy="37438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200 YATAKLI GÜMÜŞHANE DEVLET HASTANESİ HEYELAN ÖNLEME İŞİ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26084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1133410" y="909732"/>
            <a:ext cx="55773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TARIM VE ORMAN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445673" y="991202"/>
            <a:ext cx="3297381" cy="544946"/>
            <a:chOff x="7445673" y="917314"/>
            <a:chExt cx="3297381" cy="544946"/>
          </a:xfrm>
        </p:grpSpPr>
        <p:sp>
          <p:nvSpPr>
            <p:cNvPr id="8" name="Aynı Yanın Köşesi Yuvarlatılmış Dikdörtgen 7"/>
            <p:cNvSpPr/>
            <p:nvPr/>
          </p:nvSpPr>
          <p:spPr>
            <a:xfrm>
              <a:off x="7503592" y="917314"/>
              <a:ext cx="3193282" cy="54494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445673" y="963665"/>
              <a:ext cx="32973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 smtClean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İl Yatırımları</a:t>
              </a:r>
              <a:endParaRPr lang="tr-TR" sz="2400" b="0" cap="none" spc="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330344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0" y="1246024"/>
            <a:ext cx="55222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TARIM VE ORMAN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r="4189"/>
          <a:stretch/>
        </p:blipFill>
        <p:spPr>
          <a:xfrm>
            <a:off x="3693247" y="2112229"/>
            <a:ext cx="4841551" cy="271257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r="10039"/>
          <a:stretch/>
        </p:blipFill>
        <p:spPr>
          <a:xfrm>
            <a:off x="304958" y="2080360"/>
            <a:ext cx="3265885" cy="2717561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/>
          <a:stretch/>
        </p:blipFill>
        <p:spPr>
          <a:xfrm>
            <a:off x="8621489" y="2080360"/>
            <a:ext cx="3227565" cy="2744439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Dikdörtgen 2"/>
          <p:cNvSpPr/>
          <p:nvPr/>
        </p:nvSpPr>
        <p:spPr>
          <a:xfrm>
            <a:off x="396601" y="4892906"/>
            <a:ext cx="11347163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  <a:latin typeface="Tahoma" panose="020B0604030504040204" pitchFamily="34" charset="0"/>
              </a:rPr>
              <a:t>Organik Arı Yetiştiriciliği </a:t>
            </a:r>
            <a:r>
              <a:rPr lang="tr-TR" dirty="0" smtClean="0">
                <a:solidFill>
                  <a:schemeClr val="bg1"/>
                </a:solidFill>
                <a:latin typeface="Tahoma" panose="020B0604030504040204" pitchFamily="34" charset="0"/>
              </a:rPr>
              <a:t>Projesi ve </a:t>
            </a:r>
            <a:r>
              <a:rPr lang="tr-TR" dirty="0">
                <a:solidFill>
                  <a:schemeClr val="bg1"/>
                </a:solidFill>
              </a:rPr>
              <a:t>Organik Havzalarda </a:t>
            </a:r>
            <a:r>
              <a:rPr lang="tr-TR" dirty="0" smtClean="0">
                <a:solidFill>
                  <a:schemeClr val="bg1"/>
                </a:solidFill>
              </a:rPr>
              <a:t>Organik </a:t>
            </a:r>
            <a:r>
              <a:rPr lang="tr-TR" dirty="0">
                <a:solidFill>
                  <a:schemeClr val="bg1"/>
                </a:solidFill>
              </a:rPr>
              <a:t>Üretimin Geliştirilmesi Projesi </a:t>
            </a:r>
            <a:r>
              <a:rPr lang="tr-TR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705560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1101070" y="926741"/>
            <a:ext cx="66409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GENÇLİK HİZMETLERİ VE SPOR İL MÜDÜRLÜĞÜ</a:t>
            </a:r>
            <a:endParaRPr lang="tr-TR" sz="36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445673" y="1009674"/>
            <a:ext cx="3297381" cy="544946"/>
            <a:chOff x="7445673" y="917314"/>
            <a:chExt cx="3297381" cy="544946"/>
          </a:xfrm>
        </p:grpSpPr>
        <p:sp>
          <p:nvSpPr>
            <p:cNvPr id="8" name="Aynı Yanın Köşesi Yuvarlatılmış Dikdörtgen 7"/>
            <p:cNvSpPr/>
            <p:nvPr/>
          </p:nvSpPr>
          <p:spPr>
            <a:xfrm>
              <a:off x="7503592" y="917314"/>
              <a:ext cx="3193282" cy="54494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445673" y="963665"/>
              <a:ext cx="32973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 smtClean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İl Yatırımları</a:t>
              </a:r>
              <a:endParaRPr lang="tr-TR" sz="2400" b="0" cap="none" spc="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6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43193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24" name="Dikdörtgen 23"/>
          <p:cNvSpPr/>
          <p:nvPr/>
        </p:nvSpPr>
        <p:spPr>
          <a:xfrm>
            <a:off x="316200" y="4361910"/>
            <a:ext cx="2777981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/>
              <a:t>Organik Arı Yetiştiriciliği Projesi 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3214839" y="4366632"/>
            <a:ext cx="2830842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Calibri" panose="020F0502020204030204" pitchFamily="34" charset="0"/>
              </a:rPr>
              <a:t>KELKİT 1000 KİŞİLİK BETONARME TRİBÜN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6132424" y="4359910"/>
            <a:ext cx="2819069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Calibri" panose="020F0502020204030204" pitchFamily="34" charset="0"/>
              </a:rPr>
              <a:t>TORUL GENÇLİK MERKEZİ YAPIM İŞİ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9083924" y="4357742"/>
            <a:ext cx="2765129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Calibri" panose="020F0502020204030204" pitchFamily="34" charset="0"/>
              </a:rPr>
              <a:t>KELKİT GENÇLİK MERKEZİ YAPIM İŞİ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-785091" y="1187494"/>
            <a:ext cx="88399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GENÇLİK HİZMETLERİ VE SPOR İL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pic>
        <p:nvPicPr>
          <p:cNvPr id="17" name="Picture 2" descr="C:\Users\Bünyamin\Desktop\valilik brifing\resimler\IMG_1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00" y="2171166"/>
            <a:ext cx="2777982" cy="208228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Bünyamin\Desktop\WhatsApp Image 2017-09-14 at 07.02.0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39" y="2144097"/>
            <a:ext cx="2809864" cy="208700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Bünyamin\Desktop\valilik brifing\resimler\KA_2071_MF5H28SS_gumushane-torul-genclik-merkez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03" y="2144097"/>
            <a:ext cx="2798091" cy="210935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3925" y="2144098"/>
            <a:ext cx="2695700" cy="210935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7557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278878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1101070" y="926741"/>
            <a:ext cx="3046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ÖZEL İDARESİ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445673" y="1009674"/>
            <a:ext cx="3297381" cy="544946"/>
            <a:chOff x="7445673" y="917314"/>
            <a:chExt cx="3297381" cy="544946"/>
          </a:xfrm>
        </p:grpSpPr>
        <p:sp>
          <p:nvSpPr>
            <p:cNvPr id="8" name="Aynı Yanın Köşesi Yuvarlatılmış Dikdörtgen 7"/>
            <p:cNvSpPr/>
            <p:nvPr/>
          </p:nvSpPr>
          <p:spPr>
            <a:xfrm>
              <a:off x="7503592" y="917314"/>
              <a:ext cx="3193282" cy="54494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445673" y="963665"/>
              <a:ext cx="32973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 smtClean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İl Yatırımları</a:t>
              </a:r>
              <a:endParaRPr lang="tr-TR" sz="2400" b="0" cap="none" spc="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0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43193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4" y="2150819"/>
            <a:ext cx="2722104" cy="2075559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55" y="2150819"/>
            <a:ext cx="2688377" cy="2075559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795" y="2150818"/>
            <a:ext cx="2586182" cy="20735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70" y="2150818"/>
            <a:ext cx="2779984" cy="20735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4" name="Dikdörtgen 23"/>
          <p:cNvSpPr/>
          <p:nvPr/>
        </p:nvSpPr>
        <p:spPr>
          <a:xfrm>
            <a:off x="316200" y="4361910"/>
            <a:ext cx="2777981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SÜLEYMANİYE MAHALLESİ ULAŞIM YOLU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3295407" y="4366632"/>
            <a:ext cx="2750274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Calibri" panose="020F0502020204030204" pitchFamily="34" charset="0"/>
              </a:rPr>
              <a:t>KARACA MAĞARASI ULAŞIM YOLU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6253795" y="4359910"/>
            <a:ext cx="5606500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TABİAT PARKI YOLLARI</a:t>
            </a:r>
            <a:endParaRPr lang="tr-T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-9236" y="1255260"/>
            <a:ext cx="3046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ÖZEL İDARESİ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0" y="2165332"/>
            <a:ext cx="3749317" cy="27663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75" y="2165332"/>
            <a:ext cx="3749317" cy="2766338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04959" y="4960586"/>
            <a:ext cx="3738076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MERKEZ AKTUTAN GÖLETİ</a:t>
            </a:r>
            <a:endParaRPr lang="tr-TR" sz="1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959" y="5330344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4142516" y="4960586"/>
            <a:ext cx="3738076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KELKİT DEREDOLU GÖLETİ</a:t>
            </a:r>
            <a:endParaRPr lang="tr-TR" sz="1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7957590" y="4960586"/>
            <a:ext cx="3891464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ŞİRAN AKBULAK GÖLETİ</a:t>
            </a:r>
            <a:endParaRPr lang="tr-TR" sz="1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88088" y="1168611"/>
            <a:ext cx="8008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0" cap="none" spc="0" dirty="0" smtClean="0">
                <a:ln w="0"/>
                <a:solidFill>
                  <a:srgbClr val="222A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DEVLET SU İŞLERİ 22. BÖLGE MÜDÜRLÜĞÜ / TRABZON</a:t>
            </a:r>
            <a:endParaRPr lang="tr-TR" sz="4000" b="0" cap="none" spc="0" dirty="0">
              <a:ln w="0"/>
              <a:solidFill>
                <a:srgbClr val="222A3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63" y="2243383"/>
            <a:ext cx="3888432" cy="26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993630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1101070" y="926741"/>
            <a:ext cx="6131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AFET VE ACİL DURUM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445673" y="1009674"/>
            <a:ext cx="3297381" cy="544946"/>
            <a:chOff x="7445673" y="917314"/>
            <a:chExt cx="3297381" cy="544946"/>
          </a:xfrm>
        </p:grpSpPr>
        <p:sp>
          <p:nvSpPr>
            <p:cNvPr id="8" name="Aynı Yanın Köşesi Yuvarlatılmış Dikdörtgen 7"/>
            <p:cNvSpPr/>
            <p:nvPr/>
          </p:nvSpPr>
          <p:spPr>
            <a:xfrm>
              <a:off x="7503592" y="917314"/>
              <a:ext cx="3193282" cy="54494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445673" y="963665"/>
              <a:ext cx="32973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 smtClean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İl Yatırımları</a:t>
              </a:r>
              <a:endParaRPr lang="tr-TR" sz="2400" b="0" cap="none" spc="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0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330344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-21556" y="1125674"/>
            <a:ext cx="6131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AFET VE ACİL DURUM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16200" y="4915089"/>
            <a:ext cx="3646200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KARŞIYAKA MAHALLESİ KAYA ISLAHI</a:t>
            </a:r>
            <a:endParaRPr lang="tr-TR" sz="1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078942" y="4915089"/>
            <a:ext cx="3971364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BAĞLARBAŞI MAHALLESİ KAYA ISLAHI</a:t>
            </a:r>
            <a:endParaRPr lang="tr-TR" sz="1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8189660" y="4893878"/>
            <a:ext cx="3586867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GÜRGENLİ KÖYÜ BARİYER YAPIMI</a:t>
            </a:r>
            <a:endParaRPr lang="tr-TR" sz="1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42" y="2137023"/>
            <a:ext cx="3971364" cy="27013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0" y="2144096"/>
            <a:ext cx="3623388" cy="26942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60" y="2137024"/>
            <a:ext cx="3586867" cy="27013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35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863421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814742" y="928204"/>
            <a:ext cx="6131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KÜLTÜR VE TUZİM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445673" y="1009674"/>
            <a:ext cx="3297381" cy="544946"/>
            <a:chOff x="7445673" y="917314"/>
            <a:chExt cx="3297381" cy="544946"/>
          </a:xfrm>
        </p:grpSpPr>
        <p:sp>
          <p:nvSpPr>
            <p:cNvPr id="8" name="Aynı Yanın Köşesi Yuvarlatılmış Dikdörtgen 7"/>
            <p:cNvSpPr/>
            <p:nvPr/>
          </p:nvSpPr>
          <p:spPr>
            <a:xfrm>
              <a:off x="7503592" y="917314"/>
              <a:ext cx="3193282" cy="54494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445673" y="963665"/>
              <a:ext cx="32973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 smtClean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İl Yatırımları</a:t>
              </a:r>
              <a:endParaRPr lang="tr-TR" sz="2400" b="0" cap="none" spc="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2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258624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760363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730425"/>
            <a:ext cx="1928484" cy="916753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304959" y="4843383"/>
            <a:ext cx="3729159" cy="30777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CANCA KALESİ</a:t>
            </a:r>
            <a:endParaRPr lang="tr-TR" sz="1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-265913" y="1144136"/>
            <a:ext cx="6131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KÜLTÜR VE TUZİM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pic>
        <p:nvPicPr>
          <p:cNvPr id="10" name="1 Resim" descr="Resim 2 Canca Kale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090" y="2026017"/>
            <a:ext cx="3691028" cy="27099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3 Resim" descr="DSC_4357 - Kopya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564" y="2012304"/>
            <a:ext cx="3810001" cy="27140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2 Resim" descr="İkizevler Müzesi-GÜMÜŞHA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3011" y="2012304"/>
            <a:ext cx="3676043" cy="27146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Dikdörtgen 14"/>
          <p:cNvSpPr/>
          <p:nvPr/>
        </p:nvSpPr>
        <p:spPr>
          <a:xfrm>
            <a:off x="4198565" y="4852909"/>
            <a:ext cx="3851742" cy="30777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KOV KALESİ</a:t>
            </a:r>
            <a:endParaRPr lang="tr-TR" sz="1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8173010" y="4833859"/>
            <a:ext cx="3676043" cy="30777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GÜMÜŞHANE MÜZESİ</a:t>
            </a:r>
            <a:endParaRPr lang="tr-TR" sz="1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692771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1397411" y="409509"/>
            <a:ext cx="57255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6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AİLE, ÇALIŞMA VE </a:t>
            </a:r>
          </a:p>
          <a:p>
            <a:r>
              <a:rPr lang="tr-TR" sz="36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SOSYAL HİZMETLER MÜDÜRLÜĞÜ</a:t>
            </a:r>
            <a:endParaRPr lang="tr-TR" sz="36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445673" y="1009674"/>
            <a:ext cx="3297381" cy="544946"/>
            <a:chOff x="7445673" y="917314"/>
            <a:chExt cx="3297381" cy="544946"/>
          </a:xfrm>
        </p:grpSpPr>
        <p:sp>
          <p:nvSpPr>
            <p:cNvPr id="8" name="Aynı Yanın Köşesi Yuvarlatılmış Dikdörtgen 7"/>
            <p:cNvSpPr/>
            <p:nvPr/>
          </p:nvSpPr>
          <p:spPr>
            <a:xfrm>
              <a:off x="7503592" y="917314"/>
              <a:ext cx="3193282" cy="54494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445673" y="963665"/>
              <a:ext cx="32973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 smtClean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İl Yatırımları</a:t>
              </a:r>
              <a:endParaRPr lang="tr-TR" sz="2400" b="0" cap="none" spc="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4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330344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316200" y="1169022"/>
            <a:ext cx="82112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40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AİLE, ÇALIŞMA </a:t>
            </a:r>
            <a:r>
              <a:rPr lang="tr-TR" sz="40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VE SOSYAL </a:t>
            </a:r>
            <a:r>
              <a:rPr lang="tr-TR" sz="40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HİZMETLER MÜDÜRLÜĞÜ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805912" y="4946085"/>
            <a:ext cx="10275376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GÜMÜŞHANE ENGELSİZ YAŞAM MERKEZİ İNŞAATI VE ÇEVRE DÜZENLEMESİ YAPIM İŞİ</a:t>
            </a:r>
            <a:endParaRPr lang="tr-TR" sz="1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49" y="2075065"/>
            <a:ext cx="4193807" cy="2795871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9"/>
          <a:stretch/>
        </p:blipFill>
        <p:spPr>
          <a:xfrm>
            <a:off x="6059838" y="2090395"/>
            <a:ext cx="4655453" cy="2780265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8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04959" y="4923644"/>
            <a:ext cx="3738076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KÖSE </a:t>
            </a:r>
            <a:r>
              <a:rPr lang="tr-TR" sz="1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SALYAZI-2 </a:t>
            </a:r>
            <a:r>
              <a:rPr lang="tr-TR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GÖLETİ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04959" y="5293402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4142516" y="4923644"/>
            <a:ext cx="3738076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ŞİRAN </a:t>
            </a:r>
            <a:r>
              <a:rPr lang="tr-TR" sz="1600" b="1" dirty="0" smtClean="0">
                <a:solidFill>
                  <a:schemeClr val="bg1"/>
                </a:solidFill>
              </a:rPr>
              <a:t>ÇAKIRKAYA GÖLETİ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7957590" y="4923644"/>
            <a:ext cx="3891464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KELKİT </a:t>
            </a:r>
            <a:r>
              <a:rPr lang="tr-TR" sz="1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BULAK </a:t>
            </a:r>
            <a:r>
              <a:rPr lang="tr-TR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GÖLETİ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69606" y="1168611"/>
            <a:ext cx="8008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0" cap="none" spc="0" dirty="0" smtClean="0">
                <a:ln w="0"/>
                <a:solidFill>
                  <a:srgbClr val="222A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DEVLET SU İŞLERİ 22. BÖLGE MÜDÜRLÜĞÜ / TRABZON</a:t>
            </a:r>
            <a:endParaRPr lang="tr-TR" sz="4000" b="0" cap="none" spc="0" dirty="0">
              <a:ln w="0"/>
              <a:solidFill>
                <a:srgbClr val="222A3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073" y="2189440"/>
            <a:ext cx="3824705" cy="268416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6" y="2189440"/>
            <a:ext cx="3738076" cy="268416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9" y="2173384"/>
            <a:ext cx="3726836" cy="27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580454"/>
              </p:ext>
            </p:extLst>
          </p:nvPr>
        </p:nvGraphicFramePr>
        <p:xfrm>
          <a:off x="1397411" y="1462260"/>
          <a:ext cx="9299463" cy="425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933550" y="826219"/>
            <a:ext cx="64177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0" cap="none" spc="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KARAYOLLARI 10. BÖLGE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sp>
        <p:nvSpPr>
          <p:cNvPr id="8" name="Aynı Yanın Köşesi Yuvarlatılmış Dikdörtgen 7"/>
          <p:cNvSpPr/>
          <p:nvPr/>
        </p:nvSpPr>
        <p:spPr>
          <a:xfrm>
            <a:off x="7503592" y="917314"/>
            <a:ext cx="3193282" cy="544946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7445673" y="963665"/>
            <a:ext cx="32973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Gümüşhane İli Yatırımları</a:t>
            </a:r>
            <a:endParaRPr lang="tr-TR" sz="2400" b="0" cap="none" spc="0" dirty="0">
              <a:ln w="0"/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54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04958" y="4979058"/>
            <a:ext cx="11544095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KÖSTERE DERESİ - GÜMÜŞHANE ARASI ÇEVRE YOLU PROJESİ (44.3 Km)</a:t>
            </a:r>
            <a:endParaRPr lang="tr-TR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959" y="543193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91182" y="1168611"/>
            <a:ext cx="7503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0" cap="none" spc="0" dirty="0" smtClean="0">
                <a:ln w="0"/>
                <a:solidFill>
                  <a:srgbClr val="222A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KARAYOLLARI 10. BÖLGE MÜDÜRLÜĞÜ / TRABZON</a:t>
            </a:r>
            <a:endParaRPr lang="tr-TR" sz="4000" b="0" cap="none" spc="0" dirty="0">
              <a:ln w="0"/>
              <a:solidFill>
                <a:srgbClr val="222A3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94" y="2144096"/>
            <a:ext cx="3629520" cy="275141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9" y="2156797"/>
            <a:ext cx="3725866" cy="275211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82" y="2156797"/>
            <a:ext cx="3817519" cy="27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0" y="2144097"/>
            <a:ext cx="3749317" cy="27511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68" y="2144097"/>
            <a:ext cx="3720130" cy="275117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04958" y="4979058"/>
            <a:ext cx="11544095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ZİGANA TÜNELİ VE BAĞLANTI YOLLARI PROJESİ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09" y="2144097"/>
            <a:ext cx="3870844" cy="275117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04959" y="543193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91182" y="1168611"/>
            <a:ext cx="7503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0" cap="none" spc="0" dirty="0" smtClean="0">
                <a:ln w="0"/>
                <a:solidFill>
                  <a:srgbClr val="222A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KARAYOLLARI 10. BÖLGE MÜDÜRLÜĞÜ / TRABZON</a:t>
            </a:r>
            <a:endParaRPr lang="tr-TR" sz="4000" b="0" cap="none" spc="0" dirty="0">
              <a:ln w="0"/>
              <a:solidFill>
                <a:srgbClr val="222A3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t="1753" r="2370" b="2506"/>
          <a:stretch/>
        </p:blipFill>
        <p:spPr>
          <a:xfrm>
            <a:off x="334673" y="2144097"/>
            <a:ext cx="2750274" cy="2104629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Dikdörtgen 1"/>
          <p:cNvSpPr/>
          <p:nvPr/>
        </p:nvSpPr>
        <p:spPr>
          <a:xfrm>
            <a:off x="304959" y="543193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91182" y="1216736"/>
            <a:ext cx="7503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0" cap="none" spc="0" dirty="0" smtClean="0">
                <a:ln w="0"/>
                <a:solidFill>
                  <a:srgbClr val="222A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KARAYOLLARI 10. BÖLGE MÜDÜRLÜĞÜ / TRABZON</a:t>
            </a:r>
            <a:endParaRPr lang="tr-TR" sz="4000" b="0" cap="none" spc="0" dirty="0">
              <a:ln w="0"/>
              <a:solidFill>
                <a:srgbClr val="222A3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2880" r="2712" b="4502"/>
          <a:stretch/>
        </p:blipFill>
        <p:spPr>
          <a:xfrm>
            <a:off x="3349744" y="2144096"/>
            <a:ext cx="2641601" cy="2104629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t="2363" r="2029" b="5019"/>
          <a:stretch/>
        </p:blipFill>
        <p:spPr>
          <a:xfrm>
            <a:off x="6253795" y="2144096"/>
            <a:ext cx="2586182" cy="21046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69" y="2144096"/>
            <a:ext cx="2779984" cy="210462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34673" y="4361910"/>
            <a:ext cx="2750274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GÜMÜŞHANE-KALE DUBLE YOLU</a:t>
            </a:r>
          </a:p>
          <a:p>
            <a:pPr algn="ctr"/>
            <a:r>
              <a:rPr lang="tr-TR" b="1" dirty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 (18.5 </a:t>
            </a:r>
            <a:r>
              <a:rPr lang="tr-TR" b="1" dirty="0" smtClean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Km)</a:t>
            </a:r>
            <a:endParaRPr lang="tr-TR" b="1" dirty="0">
              <a:ln w="0"/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3349744" y="4376952"/>
            <a:ext cx="2641602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(TORUL-GÜMÜŞHANE) AYRIM-ŞİRAN </a:t>
            </a:r>
          </a:p>
          <a:p>
            <a:pPr algn="ctr"/>
            <a:r>
              <a:rPr lang="tr-TR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YOLU (66.3 K</a:t>
            </a:r>
            <a:r>
              <a:rPr lang="tr-TR" b="1" dirty="0" smtClean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m)</a:t>
            </a:r>
            <a:endParaRPr lang="tr-TR" b="1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6253795" y="4376952"/>
            <a:ext cx="2586182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tr-TR" sz="1700" b="1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(G.HANE-BAYBURT</a:t>
            </a:r>
            <a:r>
              <a:rPr lang="tr-TR" altLang="tr-TR" sz="1700" b="1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AYRIM </a:t>
            </a:r>
            <a:r>
              <a:rPr lang="tr-TR" altLang="tr-TR" sz="1700" b="1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PİRAHMET-KIRIKLI-KELKİT YOLU (30 Km)</a:t>
            </a:r>
            <a:endParaRPr lang="tr-TR" sz="17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9069069" y="4361910"/>
            <a:ext cx="2750274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KÖSE-BAYBURT YOLU</a:t>
            </a:r>
          </a:p>
          <a:p>
            <a:pPr algn="ctr"/>
            <a:r>
              <a:rPr lang="tr-TR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(52 </a:t>
            </a:r>
            <a:r>
              <a:rPr lang="tr-TR" b="1" dirty="0" smtClean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Km)</a:t>
            </a:r>
            <a:endParaRPr lang="tr-TR" b="1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738172"/>
              </p:ext>
            </p:extLst>
          </p:nvPr>
        </p:nvGraphicFramePr>
        <p:xfrm>
          <a:off x="1397411" y="1462260"/>
          <a:ext cx="9299463" cy="425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1088540" y="826219"/>
            <a:ext cx="64177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ALTYAPI YATIRIMLARI GENEL </a:t>
            </a:r>
            <a:r>
              <a:rPr lang="tr-TR" sz="3600" b="0" cap="none" spc="0" dirty="0" smtClean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MÜDÜRLÜĞÜ</a:t>
            </a:r>
            <a:endParaRPr lang="tr-TR" sz="36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sp>
        <p:nvSpPr>
          <p:cNvPr id="8" name="Aynı Yanın Köşesi Yuvarlatılmış Dikdörtgen 7"/>
          <p:cNvSpPr/>
          <p:nvPr/>
        </p:nvSpPr>
        <p:spPr>
          <a:xfrm>
            <a:off x="7503592" y="917314"/>
            <a:ext cx="3193282" cy="544946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7445673" y="963665"/>
            <a:ext cx="32973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Gümüşhane İli Yatırımları</a:t>
            </a:r>
            <a:endParaRPr lang="tr-TR" sz="2400" b="0" cap="none" spc="0" dirty="0">
              <a:ln w="0"/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1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 Şablonu-Kahve" id="{533BE8A7-5127-47C5-9BE1-745794C57096}" vid="{FDA54D9A-6552-4201-B734-172C4CC770A8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TM03090434[[fn=Tahta Yazı]]</Template>
  <TotalTime>3479</TotalTime>
  <Words>1828</Words>
  <Application>Microsoft Office PowerPoint</Application>
  <PresentationFormat>Geniş ekran</PresentationFormat>
  <Paragraphs>252</Paragraphs>
  <Slides>35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35</vt:i4>
      </vt:variant>
    </vt:vector>
  </HeadingPairs>
  <TitlesOfParts>
    <vt:vector size="45" baseType="lpstr">
      <vt:lpstr>MS PGothic</vt:lpstr>
      <vt:lpstr>Arial</vt:lpstr>
      <vt:lpstr>Calibri</vt:lpstr>
      <vt:lpstr>Calibri Light</vt:lpstr>
      <vt:lpstr>Franklin Gothic Book</vt:lpstr>
      <vt:lpstr>Haettenschweiler</vt:lpstr>
      <vt:lpstr>Tahoma</vt:lpstr>
      <vt:lpstr>Times New Roman</vt:lpstr>
      <vt:lpstr>Office Teması</vt:lpstr>
      <vt:lpstr>Crop</vt:lpstr>
      <vt:lpstr>Gümüşhane 2020 ekim sonu itibariyle kamu yatırımları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Yunus Emre ÜNSAL</dc:creator>
  <cp:lastModifiedBy>Burcu BALABAN AKKÖSE</cp:lastModifiedBy>
  <cp:revision>338</cp:revision>
  <dcterms:created xsi:type="dcterms:W3CDTF">2017-08-08T06:58:46Z</dcterms:created>
  <dcterms:modified xsi:type="dcterms:W3CDTF">2020-11-18T10:20:45Z</dcterms:modified>
</cp:coreProperties>
</file>